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91BA9-C701-4D36-9211-3BB54A457286}" v="20" dt="2025-07-18T01:50:47.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ikari, Basanta" userId="795a7bf4-17f0-434c-a495-56eb1f1dd23a" providerId="ADAL" clId="{71491BA9-C701-4D36-9211-3BB54A457286}"/>
    <pc:docChg chg="undo custSel addSld modSld">
      <pc:chgData name="Adhikari, Basanta" userId="795a7bf4-17f0-434c-a495-56eb1f1dd23a" providerId="ADAL" clId="{71491BA9-C701-4D36-9211-3BB54A457286}" dt="2025-07-18T01:51:10.690" v="108" actId="26606"/>
      <pc:docMkLst>
        <pc:docMk/>
      </pc:docMkLst>
      <pc:sldChg chg="addSp delSp modSp mod setBg addAnim">
        <pc:chgData name="Adhikari, Basanta" userId="795a7bf4-17f0-434c-a495-56eb1f1dd23a" providerId="ADAL" clId="{71491BA9-C701-4D36-9211-3BB54A457286}" dt="2025-07-18T01:30:58.152" v="10" actId="26606"/>
        <pc:sldMkLst>
          <pc:docMk/>
          <pc:sldMk cId="3838740587" sldId="256"/>
        </pc:sldMkLst>
        <pc:spChg chg="mod">
          <ac:chgData name="Adhikari, Basanta" userId="795a7bf4-17f0-434c-a495-56eb1f1dd23a" providerId="ADAL" clId="{71491BA9-C701-4D36-9211-3BB54A457286}" dt="2025-07-18T01:30:58.152" v="10" actId="26606"/>
          <ac:spMkLst>
            <pc:docMk/>
            <pc:sldMk cId="3838740587" sldId="256"/>
            <ac:spMk id="2" creationId="{6827A0E7-9267-2064-DD11-7104853136D5}"/>
          </ac:spMkLst>
        </pc:spChg>
        <pc:spChg chg="add del">
          <ac:chgData name="Adhikari, Basanta" userId="795a7bf4-17f0-434c-a495-56eb1f1dd23a" providerId="ADAL" clId="{71491BA9-C701-4D36-9211-3BB54A457286}" dt="2025-07-18T01:30:58.152" v="10" actId="26606"/>
          <ac:spMkLst>
            <pc:docMk/>
            <pc:sldMk cId="3838740587" sldId="256"/>
            <ac:spMk id="9" creationId="{A9607B8D-5A6C-4ECB-9047-3836C51C14F0}"/>
          </ac:spMkLst>
        </pc:spChg>
        <pc:spChg chg="add del">
          <ac:chgData name="Adhikari, Basanta" userId="795a7bf4-17f0-434c-a495-56eb1f1dd23a" providerId="ADAL" clId="{71491BA9-C701-4D36-9211-3BB54A457286}" dt="2025-07-18T01:30:58.152" v="10" actId="26606"/>
          <ac:spMkLst>
            <pc:docMk/>
            <pc:sldMk cId="3838740587" sldId="256"/>
            <ac:spMk id="11" creationId="{CA84D6C4-24A3-44DC-9607-566CF5A2227A}"/>
          </ac:spMkLst>
        </pc:spChg>
        <pc:spChg chg="add del">
          <ac:chgData name="Adhikari, Basanta" userId="795a7bf4-17f0-434c-a495-56eb1f1dd23a" providerId="ADAL" clId="{71491BA9-C701-4D36-9211-3BB54A457286}" dt="2025-07-18T01:30:58.152" v="10" actId="26606"/>
          <ac:spMkLst>
            <pc:docMk/>
            <pc:sldMk cId="3838740587" sldId="256"/>
            <ac:spMk id="13" creationId="{72F7300B-53A6-4A16-AA84-78597664F02E}"/>
          </ac:spMkLst>
        </pc:spChg>
        <pc:spChg chg="add">
          <ac:chgData name="Adhikari, Basanta" userId="795a7bf4-17f0-434c-a495-56eb1f1dd23a" providerId="ADAL" clId="{71491BA9-C701-4D36-9211-3BB54A457286}" dt="2025-07-18T01:30:58.152" v="10" actId="26606"/>
          <ac:spMkLst>
            <pc:docMk/>
            <pc:sldMk cId="3838740587" sldId="256"/>
            <ac:spMk id="18" creationId="{20D5D19D-0789-4518-B5DC-D47ADF69D25A}"/>
          </ac:spMkLst>
        </pc:spChg>
        <pc:spChg chg="add">
          <ac:chgData name="Adhikari, Basanta" userId="795a7bf4-17f0-434c-a495-56eb1f1dd23a" providerId="ADAL" clId="{71491BA9-C701-4D36-9211-3BB54A457286}" dt="2025-07-18T01:30:58.152" v="10" actId="26606"/>
          <ac:spMkLst>
            <pc:docMk/>
            <pc:sldMk cId="3838740587" sldId="256"/>
            <ac:spMk id="25" creationId="{B81933D1-5615-42C7-9C0B-4EB7105CCE2D}"/>
          </ac:spMkLst>
        </pc:spChg>
        <pc:spChg chg="add">
          <ac:chgData name="Adhikari, Basanta" userId="795a7bf4-17f0-434c-a495-56eb1f1dd23a" providerId="ADAL" clId="{71491BA9-C701-4D36-9211-3BB54A457286}" dt="2025-07-18T01:30:58.152" v="10" actId="26606"/>
          <ac:spMkLst>
            <pc:docMk/>
            <pc:sldMk cId="3838740587" sldId="256"/>
            <ac:spMk id="27" creationId="{19C9EAEA-39D0-4B0E-A0EB-51E7B26740B1}"/>
          </ac:spMkLst>
        </pc:spChg>
        <pc:grpChg chg="add">
          <ac:chgData name="Adhikari, Basanta" userId="795a7bf4-17f0-434c-a495-56eb1f1dd23a" providerId="ADAL" clId="{71491BA9-C701-4D36-9211-3BB54A457286}" dt="2025-07-18T01:30:58.152" v="10" actId="26606"/>
          <ac:grpSpMkLst>
            <pc:docMk/>
            <pc:sldMk cId="3838740587" sldId="256"/>
            <ac:grpSpMk id="20" creationId="{032D8612-31EB-44CF-A1D0-14FD4C705424}"/>
          </ac:grpSpMkLst>
        </pc:grpChg>
        <pc:picChg chg="add mod">
          <ac:chgData name="Adhikari, Basanta" userId="795a7bf4-17f0-434c-a495-56eb1f1dd23a" providerId="ADAL" clId="{71491BA9-C701-4D36-9211-3BB54A457286}" dt="2025-07-18T01:30:58.152" v="10" actId="26606"/>
          <ac:picMkLst>
            <pc:docMk/>
            <pc:sldMk cId="3838740587" sldId="256"/>
            <ac:picMk id="4" creationId="{A135BFF3-9C45-1307-C9ED-6942BBCB85F9}"/>
          </ac:picMkLst>
        </pc:picChg>
      </pc:sldChg>
      <pc:sldChg chg="addSp delSp modSp mod setBg">
        <pc:chgData name="Adhikari, Basanta" userId="795a7bf4-17f0-434c-a495-56eb1f1dd23a" providerId="ADAL" clId="{71491BA9-C701-4D36-9211-3BB54A457286}" dt="2025-07-18T01:48:38.031" v="97" actId="26606"/>
        <pc:sldMkLst>
          <pc:docMk/>
          <pc:sldMk cId="1051291904" sldId="257"/>
        </pc:sldMkLst>
        <pc:spChg chg="mod">
          <ac:chgData name="Adhikari, Basanta" userId="795a7bf4-17f0-434c-a495-56eb1f1dd23a" providerId="ADAL" clId="{71491BA9-C701-4D36-9211-3BB54A457286}" dt="2025-07-18T01:48:38.031" v="97" actId="26606"/>
          <ac:spMkLst>
            <pc:docMk/>
            <pc:sldMk cId="1051291904" sldId="257"/>
            <ac:spMk id="2" creationId="{E4BBBECA-BBCE-9665-365A-12813C6C713E}"/>
          </ac:spMkLst>
        </pc:spChg>
        <pc:spChg chg="mod">
          <ac:chgData name="Adhikari, Basanta" userId="795a7bf4-17f0-434c-a495-56eb1f1dd23a" providerId="ADAL" clId="{71491BA9-C701-4D36-9211-3BB54A457286}" dt="2025-07-18T01:48:38.031" v="97" actId="26606"/>
          <ac:spMkLst>
            <pc:docMk/>
            <pc:sldMk cId="1051291904" sldId="257"/>
            <ac:spMk id="4" creationId="{F067EF85-FB53-79CB-33D0-42B98B108F7E}"/>
          </ac:spMkLst>
        </pc:spChg>
        <pc:spChg chg="add del">
          <ac:chgData name="Adhikari, Basanta" userId="795a7bf4-17f0-434c-a495-56eb1f1dd23a" providerId="ADAL" clId="{71491BA9-C701-4D36-9211-3BB54A457286}" dt="2025-07-18T01:48:38.031" v="97" actId="26606"/>
          <ac:spMkLst>
            <pc:docMk/>
            <pc:sldMk cId="1051291904" sldId="257"/>
            <ac:spMk id="10" creationId="{2C61293E-6EBE-43EF-A52C-9BEBFD7679D4}"/>
          </ac:spMkLst>
        </pc:spChg>
        <pc:spChg chg="add del">
          <ac:chgData name="Adhikari, Basanta" userId="795a7bf4-17f0-434c-a495-56eb1f1dd23a" providerId="ADAL" clId="{71491BA9-C701-4D36-9211-3BB54A457286}" dt="2025-07-18T01:48:38.031" v="97" actId="26606"/>
          <ac:spMkLst>
            <pc:docMk/>
            <pc:sldMk cId="1051291904" sldId="257"/>
            <ac:spMk id="12" creationId="{21540236-BFD5-4A9D-8840-4703E7F76825}"/>
          </ac:spMkLst>
        </pc:spChg>
        <pc:spChg chg="add">
          <ac:chgData name="Adhikari, Basanta" userId="795a7bf4-17f0-434c-a495-56eb1f1dd23a" providerId="ADAL" clId="{71491BA9-C701-4D36-9211-3BB54A457286}" dt="2025-07-18T01:48:38.031" v="97" actId="26606"/>
          <ac:spMkLst>
            <pc:docMk/>
            <pc:sldMk cId="1051291904" sldId="257"/>
            <ac:spMk id="17" creationId="{04812C46-200A-4DEB-A05E-3ED6C68C2387}"/>
          </ac:spMkLst>
        </pc:spChg>
        <pc:spChg chg="add">
          <ac:chgData name="Adhikari, Basanta" userId="795a7bf4-17f0-434c-a495-56eb1f1dd23a" providerId="ADAL" clId="{71491BA9-C701-4D36-9211-3BB54A457286}" dt="2025-07-18T01:48:38.031" v="97" actId="26606"/>
          <ac:spMkLst>
            <pc:docMk/>
            <pc:sldMk cId="1051291904" sldId="257"/>
            <ac:spMk id="19" creationId="{D1EA859B-E555-4109-94F3-6700E046E008}"/>
          </ac:spMkLst>
        </pc:spChg>
        <pc:picChg chg="add mod ord">
          <ac:chgData name="Adhikari, Basanta" userId="795a7bf4-17f0-434c-a495-56eb1f1dd23a" providerId="ADAL" clId="{71491BA9-C701-4D36-9211-3BB54A457286}" dt="2025-07-18T01:48:38.031" v="97" actId="26606"/>
          <ac:picMkLst>
            <pc:docMk/>
            <pc:sldMk cId="1051291904" sldId="257"/>
            <ac:picMk id="5" creationId="{9FB7A418-5E91-111C-B31A-B39B5C26DDC1}"/>
          </ac:picMkLst>
        </pc:picChg>
        <pc:picChg chg="add del">
          <ac:chgData name="Adhikari, Basanta" userId="795a7bf4-17f0-434c-a495-56eb1f1dd23a" providerId="ADAL" clId="{71491BA9-C701-4D36-9211-3BB54A457286}" dt="2025-07-18T01:48:20.946" v="93" actId="478"/>
          <ac:picMkLst>
            <pc:docMk/>
            <pc:sldMk cId="1051291904" sldId="257"/>
            <ac:picMk id="6" creationId="{A12E9B06-E024-6B64-08C8-16C2487F7DC5}"/>
          </ac:picMkLst>
        </pc:picChg>
      </pc:sldChg>
      <pc:sldChg chg="addSp delSp modSp mod setBg">
        <pc:chgData name="Adhikari, Basanta" userId="795a7bf4-17f0-434c-a495-56eb1f1dd23a" providerId="ADAL" clId="{71491BA9-C701-4D36-9211-3BB54A457286}" dt="2025-07-18T01:39:38.687" v="56" actId="26606"/>
        <pc:sldMkLst>
          <pc:docMk/>
          <pc:sldMk cId="703170820" sldId="258"/>
        </pc:sldMkLst>
        <pc:spChg chg="mod">
          <ac:chgData name="Adhikari, Basanta" userId="795a7bf4-17f0-434c-a495-56eb1f1dd23a" providerId="ADAL" clId="{71491BA9-C701-4D36-9211-3BB54A457286}" dt="2025-07-18T01:39:38.687" v="56" actId="26606"/>
          <ac:spMkLst>
            <pc:docMk/>
            <pc:sldMk cId="703170820" sldId="258"/>
            <ac:spMk id="2" creationId="{7581B981-CCBE-2D93-9D74-EEA7A81F6D28}"/>
          </ac:spMkLst>
        </pc:spChg>
        <pc:spChg chg="del">
          <ac:chgData name="Adhikari, Basanta" userId="795a7bf4-17f0-434c-a495-56eb1f1dd23a" providerId="ADAL" clId="{71491BA9-C701-4D36-9211-3BB54A457286}" dt="2025-07-18T01:31:17.281" v="12" actId="26606"/>
          <ac:spMkLst>
            <pc:docMk/>
            <pc:sldMk cId="703170820" sldId="258"/>
            <ac:spMk id="3" creationId="{6552ED22-218C-C7F8-7734-CAAF763F9D35}"/>
          </ac:spMkLst>
        </pc:spChg>
        <pc:spChg chg="add del">
          <ac:chgData name="Adhikari, Basanta" userId="795a7bf4-17f0-434c-a495-56eb1f1dd23a" providerId="ADAL" clId="{71491BA9-C701-4D36-9211-3BB54A457286}" dt="2025-07-18T01:39:38.687" v="56" actId="26606"/>
          <ac:spMkLst>
            <pc:docMk/>
            <pc:sldMk cId="703170820" sldId="258"/>
            <ac:spMk id="9" creationId="{BACC6370-2D7E-4714-9D71-7542949D7D5D}"/>
          </ac:spMkLst>
        </pc:spChg>
        <pc:spChg chg="add del">
          <ac:chgData name="Adhikari, Basanta" userId="795a7bf4-17f0-434c-a495-56eb1f1dd23a" providerId="ADAL" clId="{71491BA9-C701-4D36-9211-3BB54A457286}" dt="2025-07-18T01:39:38.687" v="56" actId="26606"/>
          <ac:spMkLst>
            <pc:docMk/>
            <pc:sldMk cId="703170820" sldId="258"/>
            <ac:spMk id="11" creationId="{F68B3F68-107C-434F-AA38-110D5EA91B85}"/>
          </ac:spMkLst>
        </pc:spChg>
        <pc:spChg chg="add del">
          <ac:chgData name="Adhikari, Basanta" userId="795a7bf4-17f0-434c-a495-56eb1f1dd23a" providerId="ADAL" clId="{71491BA9-C701-4D36-9211-3BB54A457286}" dt="2025-07-18T01:39:38.687" v="56" actId="26606"/>
          <ac:spMkLst>
            <pc:docMk/>
            <pc:sldMk cId="703170820" sldId="258"/>
            <ac:spMk id="13" creationId="{AAD0DBB9-1A4B-4391-81D4-CB19F9AB918A}"/>
          </ac:spMkLst>
        </pc:spChg>
        <pc:spChg chg="add del">
          <ac:chgData name="Adhikari, Basanta" userId="795a7bf4-17f0-434c-a495-56eb1f1dd23a" providerId="ADAL" clId="{71491BA9-C701-4D36-9211-3BB54A457286}" dt="2025-07-18T01:39:38.687" v="56" actId="26606"/>
          <ac:spMkLst>
            <pc:docMk/>
            <pc:sldMk cId="703170820" sldId="258"/>
            <ac:spMk id="15" creationId="{063BBA22-50EA-4C4D-BE05-F1CE4E63AA56}"/>
          </ac:spMkLst>
        </pc:spChg>
        <pc:spChg chg="add">
          <ac:chgData name="Adhikari, Basanta" userId="795a7bf4-17f0-434c-a495-56eb1f1dd23a" providerId="ADAL" clId="{71491BA9-C701-4D36-9211-3BB54A457286}" dt="2025-07-18T01:39:38.687" v="56" actId="26606"/>
          <ac:spMkLst>
            <pc:docMk/>
            <pc:sldMk cId="703170820" sldId="258"/>
            <ac:spMk id="20" creationId="{DCC231C8-C761-4B31-9B1C-C6D19248C6B3}"/>
          </ac:spMkLst>
        </pc:spChg>
        <pc:graphicFrameChg chg="add mod modGraphic">
          <ac:chgData name="Adhikari, Basanta" userId="795a7bf4-17f0-434c-a495-56eb1f1dd23a" providerId="ADAL" clId="{71491BA9-C701-4D36-9211-3BB54A457286}" dt="2025-07-18T01:39:38.687" v="56" actId="26606"/>
          <ac:graphicFrameMkLst>
            <pc:docMk/>
            <pc:sldMk cId="703170820" sldId="258"/>
            <ac:graphicFrameMk id="5" creationId="{DB0E0AAE-2CB6-E47C-81F0-361576741121}"/>
          </ac:graphicFrameMkLst>
        </pc:graphicFrameChg>
      </pc:sldChg>
      <pc:sldChg chg="addSp delSp modSp mod setBg">
        <pc:chgData name="Adhikari, Basanta" userId="795a7bf4-17f0-434c-a495-56eb1f1dd23a" providerId="ADAL" clId="{71491BA9-C701-4D36-9211-3BB54A457286}" dt="2025-07-18T01:39:28.768" v="55" actId="26606"/>
        <pc:sldMkLst>
          <pc:docMk/>
          <pc:sldMk cId="3572505344" sldId="259"/>
        </pc:sldMkLst>
        <pc:spChg chg="mod">
          <ac:chgData name="Adhikari, Basanta" userId="795a7bf4-17f0-434c-a495-56eb1f1dd23a" providerId="ADAL" clId="{71491BA9-C701-4D36-9211-3BB54A457286}" dt="2025-07-18T01:39:28.768" v="55" actId="26606"/>
          <ac:spMkLst>
            <pc:docMk/>
            <pc:sldMk cId="3572505344" sldId="259"/>
            <ac:spMk id="2" creationId="{B75EDB65-80BC-3347-1078-5A9AB1673392}"/>
          </ac:spMkLst>
        </pc:spChg>
        <pc:spChg chg="del">
          <ac:chgData name="Adhikari, Basanta" userId="795a7bf4-17f0-434c-a495-56eb1f1dd23a" providerId="ADAL" clId="{71491BA9-C701-4D36-9211-3BB54A457286}" dt="2025-07-18T01:31:32.324" v="13" actId="26606"/>
          <ac:spMkLst>
            <pc:docMk/>
            <pc:sldMk cId="3572505344" sldId="259"/>
            <ac:spMk id="3" creationId="{0E5C1209-914C-ED16-27D3-8D31140367F1}"/>
          </ac:spMkLst>
        </pc:spChg>
        <pc:spChg chg="add del">
          <ac:chgData name="Adhikari, Basanta" userId="795a7bf4-17f0-434c-a495-56eb1f1dd23a" providerId="ADAL" clId="{71491BA9-C701-4D36-9211-3BB54A457286}" dt="2025-07-18T01:39:28.768" v="55" actId="26606"/>
          <ac:spMkLst>
            <pc:docMk/>
            <pc:sldMk cId="3572505344" sldId="259"/>
            <ac:spMk id="9" creationId="{BACC6370-2D7E-4714-9D71-7542949D7D5D}"/>
          </ac:spMkLst>
        </pc:spChg>
        <pc:spChg chg="add del">
          <ac:chgData name="Adhikari, Basanta" userId="795a7bf4-17f0-434c-a495-56eb1f1dd23a" providerId="ADAL" clId="{71491BA9-C701-4D36-9211-3BB54A457286}" dt="2025-07-18T01:39:28.768" v="55" actId="26606"/>
          <ac:spMkLst>
            <pc:docMk/>
            <pc:sldMk cId="3572505344" sldId="259"/>
            <ac:spMk id="11" creationId="{F68B3F68-107C-434F-AA38-110D5EA91B85}"/>
          </ac:spMkLst>
        </pc:spChg>
        <pc:spChg chg="add del">
          <ac:chgData name="Adhikari, Basanta" userId="795a7bf4-17f0-434c-a495-56eb1f1dd23a" providerId="ADAL" clId="{71491BA9-C701-4D36-9211-3BB54A457286}" dt="2025-07-18T01:39:28.768" v="55" actId="26606"/>
          <ac:spMkLst>
            <pc:docMk/>
            <pc:sldMk cId="3572505344" sldId="259"/>
            <ac:spMk id="13" creationId="{AAD0DBB9-1A4B-4391-81D4-CB19F9AB918A}"/>
          </ac:spMkLst>
        </pc:spChg>
        <pc:spChg chg="add del">
          <ac:chgData name="Adhikari, Basanta" userId="795a7bf4-17f0-434c-a495-56eb1f1dd23a" providerId="ADAL" clId="{71491BA9-C701-4D36-9211-3BB54A457286}" dt="2025-07-18T01:39:28.768" v="55" actId="26606"/>
          <ac:spMkLst>
            <pc:docMk/>
            <pc:sldMk cId="3572505344" sldId="259"/>
            <ac:spMk id="15" creationId="{063BBA22-50EA-4C4D-BE05-F1CE4E63AA56}"/>
          </ac:spMkLst>
        </pc:spChg>
        <pc:spChg chg="add">
          <ac:chgData name="Adhikari, Basanta" userId="795a7bf4-17f0-434c-a495-56eb1f1dd23a" providerId="ADAL" clId="{71491BA9-C701-4D36-9211-3BB54A457286}" dt="2025-07-18T01:39:28.768" v="55" actId="26606"/>
          <ac:spMkLst>
            <pc:docMk/>
            <pc:sldMk cId="3572505344" sldId="259"/>
            <ac:spMk id="20" creationId="{2659FDB4-FCBE-4A89-B46D-43D4FA54464D}"/>
          </ac:spMkLst>
        </pc:spChg>
        <pc:graphicFrameChg chg="add mod modGraphic">
          <ac:chgData name="Adhikari, Basanta" userId="795a7bf4-17f0-434c-a495-56eb1f1dd23a" providerId="ADAL" clId="{71491BA9-C701-4D36-9211-3BB54A457286}" dt="2025-07-18T01:39:28.768" v="55" actId="26606"/>
          <ac:graphicFrameMkLst>
            <pc:docMk/>
            <pc:sldMk cId="3572505344" sldId="259"/>
            <ac:graphicFrameMk id="5" creationId="{221B88F0-E318-CB9B-DC32-5CA0CFB08167}"/>
          </ac:graphicFrameMkLst>
        </pc:graphicFrameChg>
        <pc:cxnChg chg="add">
          <ac:chgData name="Adhikari, Basanta" userId="795a7bf4-17f0-434c-a495-56eb1f1dd23a" providerId="ADAL" clId="{71491BA9-C701-4D36-9211-3BB54A457286}" dt="2025-07-18T01:39:28.768" v="55" actId="26606"/>
          <ac:cxnSpMkLst>
            <pc:docMk/>
            <pc:sldMk cId="3572505344" sldId="259"/>
            <ac:cxnSpMk id="22" creationId="{C8F51B3F-8331-4E4A-AE96-D47B1006EEAD}"/>
          </ac:cxnSpMkLst>
        </pc:cxnChg>
      </pc:sldChg>
      <pc:sldChg chg="addSp delSp modSp mod setBg">
        <pc:chgData name="Adhikari, Basanta" userId="795a7bf4-17f0-434c-a495-56eb1f1dd23a" providerId="ADAL" clId="{71491BA9-C701-4D36-9211-3BB54A457286}" dt="2025-07-18T01:48:02.959" v="92" actId="26606"/>
        <pc:sldMkLst>
          <pc:docMk/>
          <pc:sldMk cId="3185545466" sldId="260"/>
        </pc:sldMkLst>
        <pc:spChg chg="mod">
          <ac:chgData name="Adhikari, Basanta" userId="795a7bf4-17f0-434c-a495-56eb1f1dd23a" providerId="ADAL" clId="{71491BA9-C701-4D36-9211-3BB54A457286}" dt="2025-07-18T01:48:02.959" v="92" actId="26606"/>
          <ac:spMkLst>
            <pc:docMk/>
            <pc:sldMk cId="3185545466" sldId="260"/>
            <ac:spMk id="2" creationId="{4A68A792-1E6F-0A55-B606-33B1035D53DB}"/>
          </ac:spMkLst>
        </pc:spChg>
        <pc:spChg chg="mod">
          <ac:chgData name="Adhikari, Basanta" userId="795a7bf4-17f0-434c-a495-56eb1f1dd23a" providerId="ADAL" clId="{71491BA9-C701-4D36-9211-3BB54A457286}" dt="2025-07-18T01:48:02.959" v="92" actId="26606"/>
          <ac:spMkLst>
            <pc:docMk/>
            <pc:sldMk cId="3185545466" sldId="260"/>
            <ac:spMk id="4" creationId="{665AF951-068D-4EEF-B5FE-9AE3C047EACE}"/>
          </ac:spMkLst>
        </pc:spChg>
        <pc:spChg chg="add del">
          <ac:chgData name="Adhikari, Basanta" userId="795a7bf4-17f0-434c-a495-56eb1f1dd23a" providerId="ADAL" clId="{71491BA9-C701-4D36-9211-3BB54A457286}" dt="2025-07-18T01:45:02.134" v="81" actId="26606"/>
          <ac:spMkLst>
            <pc:docMk/>
            <pc:sldMk cId="3185545466" sldId="260"/>
            <ac:spMk id="11" creationId="{EDDBB197-D710-4A4F-A9CA-FD2177498BE8}"/>
          </ac:spMkLst>
        </pc:spChg>
        <pc:spChg chg="add del">
          <ac:chgData name="Adhikari, Basanta" userId="795a7bf4-17f0-434c-a495-56eb1f1dd23a" providerId="ADAL" clId="{71491BA9-C701-4D36-9211-3BB54A457286}" dt="2025-07-18T01:45:02.134" v="81" actId="26606"/>
          <ac:spMkLst>
            <pc:docMk/>
            <pc:sldMk cId="3185545466" sldId="260"/>
            <ac:spMk id="13" creationId="{975D1CFA-2CDB-4B64-BD9F-85744E8DA12F}"/>
          </ac:spMkLst>
        </pc:spChg>
        <pc:spChg chg="add del">
          <ac:chgData name="Adhikari, Basanta" userId="795a7bf4-17f0-434c-a495-56eb1f1dd23a" providerId="ADAL" clId="{71491BA9-C701-4D36-9211-3BB54A457286}" dt="2025-07-18T01:45:22.658" v="85" actId="26606"/>
          <ac:spMkLst>
            <pc:docMk/>
            <pc:sldMk cId="3185545466" sldId="260"/>
            <ac:spMk id="24" creationId="{115719BB-48A7-4AF4-BB91-DC82E0DF727D}"/>
          </ac:spMkLst>
        </pc:spChg>
        <pc:spChg chg="add del">
          <ac:chgData name="Adhikari, Basanta" userId="795a7bf4-17f0-434c-a495-56eb1f1dd23a" providerId="ADAL" clId="{71491BA9-C701-4D36-9211-3BB54A457286}" dt="2025-07-18T01:45:22.658" v="85" actId="26606"/>
          <ac:spMkLst>
            <pc:docMk/>
            <pc:sldMk cId="3185545466" sldId="260"/>
            <ac:spMk id="26" creationId="{10973A55-5440-4A99-B526-B5812E46271E}"/>
          </ac:spMkLst>
        </pc:spChg>
        <pc:spChg chg="add del">
          <ac:chgData name="Adhikari, Basanta" userId="795a7bf4-17f0-434c-a495-56eb1f1dd23a" providerId="ADAL" clId="{71491BA9-C701-4D36-9211-3BB54A457286}" dt="2025-07-18T01:45:22.658" v="85" actId="26606"/>
          <ac:spMkLst>
            <pc:docMk/>
            <pc:sldMk cId="3185545466" sldId="260"/>
            <ac:spMk id="28" creationId="{A9682493-588A-4D52-98F6-FBBD80C07ECB}"/>
          </ac:spMkLst>
        </pc:spChg>
        <pc:spChg chg="add del">
          <ac:chgData name="Adhikari, Basanta" userId="795a7bf4-17f0-434c-a495-56eb1f1dd23a" providerId="ADAL" clId="{71491BA9-C701-4D36-9211-3BB54A457286}" dt="2025-07-18T01:45:22.658" v="85" actId="26606"/>
          <ac:spMkLst>
            <pc:docMk/>
            <pc:sldMk cId="3185545466" sldId="260"/>
            <ac:spMk id="30" creationId="{FBEC5A7A-ADE4-48D9-B89C-2BA1C9110632}"/>
          </ac:spMkLst>
        </pc:spChg>
        <pc:spChg chg="add del">
          <ac:chgData name="Adhikari, Basanta" userId="795a7bf4-17f0-434c-a495-56eb1f1dd23a" providerId="ADAL" clId="{71491BA9-C701-4D36-9211-3BB54A457286}" dt="2025-07-18T01:45:22.658" v="85" actId="26606"/>
          <ac:spMkLst>
            <pc:docMk/>
            <pc:sldMk cId="3185545466" sldId="260"/>
            <ac:spMk id="32" creationId="{82095FCE-EF05-4443-B97A-85DEE3A5CA17}"/>
          </ac:spMkLst>
        </pc:spChg>
        <pc:spChg chg="add del">
          <ac:chgData name="Adhikari, Basanta" userId="795a7bf4-17f0-434c-a495-56eb1f1dd23a" providerId="ADAL" clId="{71491BA9-C701-4D36-9211-3BB54A457286}" dt="2025-07-18T01:48:02.959" v="92" actId="26606"/>
          <ac:spMkLst>
            <pc:docMk/>
            <pc:sldMk cId="3185545466" sldId="260"/>
            <ac:spMk id="37" creationId="{D75A5B51-0925-4835-8511-A0DD17EAA97C}"/>
          </ac:spMkLst>
        </pc:spChg>
        <pc:spChg chg="add del">
          <ac:chgData name="Adhikari, Basanta" userId="795a7bf4-17f0-434c-a495-56eb1f1dd23a" providerId="ADAL" clId="{71491BA9-C701-4D36-9211-3BB54A457286}" dt="2025-07-18T01:48:02.959" v="92" actId="26606"/>
          <ac:spMkLst>
            <pc:docMk/>
            <pc:sldMk cId="3185545466" sldId="260"/>
            <ac:spMk id="39" creationId="{5CDFD20D-8E4F-4E3A-AF87-93F23E0DBFB3}"/>
          </ac:spMkLst>
        </pc:spChg>
        <pc:spChg chg="add">
          <ac:chgData name="Adhikari, Basanta" userId="795a7bf4-17f0-434c-a495-56eb1f1dd23a" providerId="ADAL" clId="{71491BA9-C701-4D36-9211-3BB54A457286}" dt="2025-07-18T01:48:02.959" v="92" actId="26606"/>
          <ac:spMkLst>
            <pc:docMk/>
            <pc:sldMk cId="3185545466" sldId="260"/>
            <ac:spMk id="44" creationId="{F13C74B1-5B17-4795-BED0-7140497B445A}"/>
          </ac:spMkLst>
        </pc:spChg>
        <pc:spChg chg="add">
          <ac:chgData name="Adhikari, Basanta" userId="795a7bf4-17f0-434c-a495-56eb1f1dd23a" providerId="ADAL" clId="{71491BA9-C701-4D36-9211-3BB54A457286}" dt="2025-07-18T01:48:02.959" v="92" actId="26606"/>
          <ac:spMkLst>
            <pc:docMk/>
            <pc:sldMk cId="3185545466" sldId="260"/>
            <ac:spMk id="46" creationId="{D4974D33-8DC5-464E-8C6D-BE58F0669C17}"/>
          </ac:spMkLst>
        </pc:spChg>
        <pc:grpChg chg="add">
          <ac:chgData name="Adhikari, Basanta" userId="795a7bf4-17f0-434c-a495-56eb1f1dd23a" providerId="ADAL" clId="{71491BA9-C701-4D36-9211-3BB54A457286}" dt="2025-07-18T01:34:45.057" v="41" actId="26606"/>
          <ac:grpSpMkLst>
            <pc:docMk/>
            <pc:sldMk cId="3185545466" sldId="260"/>
            <ac:grpSpMk id="15" creationId="{25EE5136-01F1-466C-962D-BA9B4C6757AA}"/>
          </ac:grpSpMkLst>
        </pc:grpChg>
        <pc:picChg chg="add del mod">
          <ac:chgData name="Adhikari, Basanta" userId="795a7bf4-17f0-434c-a495-56eb1f1dd23a" providerId="ADAL" clId="{71491BA9-C701-4D36-9211-3BB54A457286}" dt="2025-07-18T01:47:47.100" v="86" actId="478"/>
          <ac:picMkLst>
            <pc:docMk/>
            <pc:sldMk cId="3185545466" sldId="260"/>
            <ac:picMk id="5" creationId="{ED993425-014A-4C0C-DD26-4C00F6168404}"/>
          </ac:picMkLst>
        </pc:picChg>
        <pc:picChg chg="add del mod">
          <ac:chgData name="Adhikari, Basanta" userId="795a7bf4-17f0-434c-a495-56eb1f1dd23a" providerId="ADAL" clId="{71491BA9-C701-4D36-9211-3BB54A457286}" dt="2025-07-18T01:47:49.598" v="87" actId="478"/>
          <ac:picMkLst>
            <pc:docMk/>
            <pc:sldMk cId="3185545466" sldId="260"/>
            <ac:picMk id="7" creationId="{B7CD309C-D29A-B43C-5AF4-1A934283B424}"/>
          </ac:picMkLst>
        </pc:picChg>
        <pc:picChg chg="add del">
          <ac:chgData name="Adhikari, Basanta" userId="795a7bf4-17f0-434c-a495-56eb1f1dd23a" providerId="ADAL" clId="{71491BA9-C701-4D36-9211-3BB54A457286}" dt="2025-07-18T01:47:51.632" v="88" actId="478"/>
          <ac:picMkLst>
            <pc:docMk/>
            <pc:sldMk cId="3185545466" sldId="260"/>
            <ac:picMk id="8" creationId="{8D393F79-6732-AFC5-C0E4-D5784FAC6AB0}"/>
          </ac:picMkLst>
        </pc:picChg>
        <pc:picChg chg="add mod">
          <ac:chgData name="Adhikari, Basanta" userId="795a7bf4-17f0-434c-a495-56eb1f1dd23a" providerId="ADAL" clId="{71491BA9-C701-4D36-9211-3BB54A457286}" dt="2025-07-18T01:48:02.959" v="92" actId="26606"/>
          <ac:picMkLst>
            <pc:docMk/>
            <pc:sldMk cId="3185545466" sldId="260"/>
            <ac:picMk id="10" creationId="{B4269F45-402C-2EE9-6C74-74FDE885E33C}"/>
          </ac:picMkLst>
        </pc:picChg>
      </pc:sldChg>
      <pc:sldChg chg="addSp modSp mod setBg">
        <pc:chgData name="Adhikari, Basanta" userId="795a7bf4-17f0-434c-a495-56eb1f1dd23a" providerId="ADAL" clId="{71491BA9-C701-4D36-9211-3BB54A457286}" dt="2025-07-18T01:43:54.341" v="77" actId="26606"/>
        <pc:sldMkLst>
          <pc:docMk/>
          <pc:sldMk cId="1298286606" sldId="261"/>
        </pc:sldMkLst>
        <pc:spChg chg="mod">
          <ac:chgData name="Adhikari, Basanta" userId="795a7bf4-17f0-434c-a495-56eb1f1dd23a" providerId="ADAL" clId="{71491BA9-C701-4D36-9211-3BB54A457286}" dt="2025-07-18T01:43:54.341" v="77" actId="26606"/>
          <ac:spMkLst>
            <pc:docMk/>
            <pc:sldMk cId="1298286606" sldId="261"/>
            <ac:spMk id="2" creationId="{BFF4D45C-79FF-8194-9557-732DA9503D9A}"/>
          </ac:spMkLst>
        </pc:spChg>
        <pc:spChg chg="mod">
          <ac:chgData name="Adhikari, Basanta" userId="795a7bf4-17f0-434c-a495-56eb1f1dd23a" providerId="ADAL" clId="{71491BA9-C701-4D36-9211-3BB54A457286}" dt="2025-07-18T01:43:54.341" v="77" actId="26606"/>
          <ac:spMkLst>
            <pc:docMk/>
            <pc:sldMk cId="1298286606" sldId="261"/>
            <ac:spMk id="3" creationId="{845A6C69-E25B-CF55-2764-09E73AB4E75B}"/>
          </ac:spMkLst>
        </pc:spChg>
        <pc:spChg chg="add">
          <ac:chgData name="Adhikari, Basanta" userId="795a7bf4-17f0-434c-a495-56eb1f1dd23a" providerId="ADAL" clId="{71491BA9-C701-4D36-9211-3BB54A457286}" dt="2025-07-18T01:43:54.341" v="77" actId="26606"/>
          <ac:spMkLst>
            <pc:docMk/>
            <pc:sldMk cId="1298286606" sldId="261"/>
            <ac:spMk id="8" creationId="{DAF1966E-FD40-4A4A-B61B-C4DF7FA05F06}"/>
          </ac:spMkLst>
        </pc:spChg>
        <pc:spChg chg="add">
          <ac:chgData name="Adhikari, Basanta" userId="795a7bf4-17f0-434c-a495-56eb1f1dd23a" providerId="ADAL" clId="{71491BA9-C701-4D36-9211-3BB54A457286}" dt="2025-07-18T01:43:54.341" v="77" actId="26606"/>
          <ac:spMkLst>
            <pc:docMk/>
            <pc:sldMk cId="1298286606" sldId="261"/>
            <ac:spMk id="10" creationId="{047BFA19-D45E-416B-A404-7AF2F3F27017}"/>
          </ac:spMkLst>
        </pc:spChg>
        <pc:spChg chg="add">
          <ac:chgData name="Adhikari, Basanta" userId="795a7bf4-17f0-434c-a495-56eb1f1dd23a" providerId="ADAL" clId="{71491BA9-C701-4D36-9211-3BB54A457286}" dt="2025-07-18T01:43:54.341" v="77" actId="26606"/>
          <ac:spMkLst>
            <pc:docMk/>
            <pc:sldMk cId="1298286606" sldId="261"/>
            <ac:spMk id="12" creationId="{8E0105E7-23DB-4CF2-8258-FF47C7620F6E}"/>
          </ac:spMkLst>
        </pc:spChg>
        <pc:spChg chg="add">
          <ac:chgData name="Adhikari, Basanta" userId="795a7bf4-17f0-434c-a495-56eb1f1dd23a" providerId="ADAL" clId="{71491BA9-C701-4D36-9211-3BB54A457286}" dt="2025-07-18T01:43:54.341" v="77" actId="26606"/>
          <ac:spMkLst>
            <pc:docMk/>
            <pc:sldMk cId="1298286606" sldId="261"/>
            <ac:spMk id="14" creationId="{074B4F7D-14B2-478B-8BF5-01E4E0C5D263}"/>
          </ac:spMkLst>
        </pc:spChg>
      </pc:sldChg>
      <pc:sldChg chg="addSp delSp modSp new mod setBg">
        <pc:chgData name="Adhikari, Basanta" userId="795a7bf4-17f0-434c-a495-56eb1f1dd23a" providerId="ADAL" clId="{71491BA9-C701-4D36-9211-3BB54A457286}" dt="2025-07-18T01:51:10.690" v="108" actId="26606"/>
        <pc:sldMkLst>
          <pc:docMk/>
          <pc:sldMk cId="3746040786" sldId="262"/>
        </pc:sldMkLst>
        <pc:spChg chg="mod">
          <ac:chgData name="Adhikari, Basanta" userId="795a7bf4-17f0-434c-a495-56eb1f1dd23a" providerId="ADAL" clId="{71491BA9-C701-4D36-9211-3BB54A457286}" dt="2025-07-18T01:51:10.690" v="108" actId="26606"/>
          <ac:spMkLst>
            <pc:docMk/>
            <pc:sldMk cId="3746040786" sldId="262"/>
            <ac:spMk id="2" creationId="{62423C2E-4B7F-660D-76AC-CE2591C93591}"/>
          </ac:spMkLst>
        </pc:spChg>
        <pc:spChg chg="mod">
          <ac:chgData name="Adhikari, Basanta" userId="795a7bf4-17f0-434c-a495-56eb1f1dd23a" providerId="ADAL" clId="{71491BA9-C701-4D36-9211-3BB54A457286}" dt="2025-07-18T01:51:10.690" v="108" actId="26606"/>
          <ac:spMkLst>
            <pc:docMk/>
            <pc:sldMk cId="3746040786" sldId="262"/>
            <ac:spMk id="3" creationId="{79E12617-7AF1-BE7C-E93A-F6243C84035F}"/>
          </ac:spMkLst>
        </pc:spChg>
        <pc:spChg chg="add del">
          <ac:chgData name="Adhikari, Basanta" userId="795a7bf4-17f0-434c-a495-56eb1f1dd23a" providerId="ADAL" clId="{71491BA9-C701-4D36-9211-3BB54A457286}" dt="2025-07-18T01:50:52.412" v="106" actId="26606"/>
          <ac:spMkLst>
            <pc:docMk/>
            <pc:sldMk cId="3746040786" sldId="262"/>
            <ac:spMk id="9" creationId="{C0763A76-9F1C-4FC5-82B7-DD475DA461B2}"/>
          </ac:spMkLst>
        </pc:spChg>
        <pc:spChg chg="add del">
          <ac:chgData name="Adhikari, Basanta" userId="795a7bf4-17f0-434c-a495-56eb1f1dd23a" providerId="ADAL" clId="{71491BA9-C701-4D36-9211-3BB54A457286}" dt="2025-07-18T01:36:13.650" v="47" actId="26606"/>
          <ac:spMkLst>
            <pc:docMk/>
            <pc:sldMk cId="3746040786" sldId="262"/>
            <ac:spMk id="10" creationId="{EDDBB197-D710-4A4F-A9CA-FD2177498BE8}"/>
          </ac:spMkLst>
        </pc:spChg>
        <pc:spChg chg="add del">
          <ac:chgData name="Adhikari, Basanta" userId="795a7bf4-17f0-434c-a495-56eb1f1dd23a" providerId="ADAL" clId="{71491BA9-C701-4D36-9211-3BB54A457286}" dt="2025-07-18T01:50:52.412" v="106" actId="26606"/>
          <ac:spMkLst>
            <pc:docMk/>
            <pc:sldMk cId="3746040786" sldId="262"/>
            <ac:spMk id="11" creationId="{E81BF4F6-F2CF-4984-9D14-D6966D92F99F}"/>
          </ac:spMkLst>
        </pc:spChg>
        <pc:spChg chg="add del">
          <ac:chgData name="Adhikari, Basanta" userId="795a7bf4-17f0-434c-a495-56eb1f1dd23a" providerId="ADAL" clId="{71491BA9-C701-4D36-9211-3BB54A457286}" dt="2025-07-18T01:36:13.650" v="47" actId="26606"/>
          <ac:spMkLst>
            <pc:docMk/>
            <pc:sldMk cId="3746040786" sldId="262"/>
            <ac:spMk id="12" creationId="{975D1CFA-2CDB-4B64-BD9F-85744E8DA12F}"/>
          </ac:spMkLst>
        </pc:spChg>
        <pc:spChg chg="add del">
          <ac:chgData name="Adhikari, Basanta" userId="795a7bf4-17f0-434c-a495-56eb1f1dd23a" providerId="ADAL" clId="{71491BA9-C701-4D36-9211-3BB54A457286}" dt="2025-07-18T01:51:10.690" v="108" actId="26606"/>
          <ac:spMkLst>
            <pc:docMk/>
            <pc:sldMk cId="3746040786" sldId="262"/>
            <ac:spMk id="25" creationId="{04812C46-200A-4DEB-A05E-3ED6C68C2387}"/>
          </ac:spMkLst>
        </pc:spChg>
        <pc:spChg chg="add del">
          <ac:chgData name="Adhikari, Basanta" userId="795a7bf4-17f0-434c-a495-56eb1f1dd23a" providerId="ADAL" clId="{71491BA9-C701-4D36-9211-3BB54A457286}" dt="2025-07-18T01:51:10.690" v="108" actId="26606"/>
          <ac:spMkLst>
            <pc:docMk/>
            <pc:sldMk cId="3746040786" sldId="262"/>
            <ac:spMk id="27" creationId="{D1EA859B-E555-4109-94F3-6700E046E008}"/>
          </ac:spMkLst>
        </pc:spChg>
        <pc:spChg chg="add">
          <ac:chgData name="Adhikari, Basanta" userId="795a7bf4-17f0-434c-a495-56eb1f1dd23a" providerId="ADAL" clId="{71491BA9-C701-4D36-9211-3BB54A457286}" dt="2025-07-18T01:51:10.690" v="108" actId="26606"/>
          <ac:spMkLst>
            <pc:docMk/>
            <pc:sldMk cId="3746040786" sldId="262"/>
            <ac:spMk id="32" creationId="{D009D6D5-DAC2-4A8B-A17A-E206B9012D09}"/>
          </ac:spMkLst>
        </pc:spChg>
        <pc:grpChg chg="add del">
          <ac:chgData name="Adhikari, Basanta" userId="795a7bf4-17f0-434c-a495-56eb1f1dd23a" providerId="ADAL" clId="{71491BA9-C701-4D36-9211-3BB54A457286}" dt="2025-07-18T01:36:13.650" v="47" actId="26606"/>
          <ac:grpSpMkLst>
            <pc:docMk/>
            <pc:sldMk cId="3746040786" sldId="262"/>
            <ac:grpSpMk id="14" creationId="{25EE5136-01F1-466C-962D-BA9B4C6757AA}"/>
          </ac:grpSpMkLst>
        </pc:grpChg>
        <pc:picChg chg="add del">
          <ac:chgData name="Adhikari, Basanta" userId="795a7bf4-17f0-434c-a495-56eb1f1dd23a" providerId="ADAL" clId="{71491BA9-C701-4D36-9211-3BB54A457286}" dt="2025-07-18T01:49:05.112" v="98" actId="478"/>
          <ac:picMkLst>
            <pc:docMk/>
            <pc:sldMk cId="3746040786" sldId="262"/>
            <ac:picMk id="5" creationId="{C3DDDDCE-0CBB-8578-BA08-133B25FB6F17}"/>
          </ac:picMkLst>
        </pc:picChg>
        <pc:picChg chg="add del mod">
          <ac:chgData name="Adhikari, Basanta" userId="795a7bf4-17f0-434c-a495-56eb1f1dd23a" providerId="ADAL" clId="{71491BA9-C701-4D36-9211-3BB54A457286}" dt="2025-07-18T01:49:20.470" v="100" actId="478"/>
          <ac:picMkLst>
            <pc:docMk/>
            <pc:sldMk cId="3746040786" sldId="262"/>
            <ac:picMk id="6" creationId="{1DAA898E-52FF-7928-9028-279B7140B13B}"/>
          </ac:picMkLst>
        </pc:picChg>
        <pc:picChg chg="add del">
          <ac:chgData name="Adhikari, Basanta" userId="795a7bf4-17f0-434c-a495-56eb1f1dd23a" providerId="ADAL" clId="{71491BA9-C701-4D36-9211-3BB54A457286}" dt="2025-07-18T01:36:13.650" v="47" actId="26606"/>
          <ac:picMkLst>
            <pc:docMk/>
            <pc:sldMk cId="3746040786" sldId="262"/>
            <ac:picMk id="7" creationId="{F0169349-1AD5-3979-CBAF-7972C0894559}"/>
          </ac:picMkLst>
        </pc:picChg>
        <pc:picChg chg="add del mod">
          <ac:chgData name="Adhikari, Basanta" userId="795a7bf4-17f0-434c-a495-56eb1f1dd23a" providerId="ADAL" clId="{71491BA9-C701-4D36-9211-3BB54A457286}" dt="2025-07-18T01:49:34.904" v="102" actId="478"/>
          <ac:picMkLst>
            <pc:docMk/>
            <pc:sldMk cId="3746040786" sldId="262"/>
            <ac:picMk id="13" creationId="{C6E50E68-0147-6086-1F85-BBE51E524441}"/>
          </ac:picMkLst>
        </pc:picChg>
        <pc:picChg chg="add mod ord">
          <ac:chgData name="Adhikari, Basanta" userId="795a7bf4-17f0-434c-a495-56eb1f1dd23a" providerId="ADAL" clId="{71491BA9-C701-4D36-9211-3BB54A457286}" dt="2025-07-18T01:51:10.690" v="108" actId="26606"/>
          <ac:picMkLst>
            <pc:docMk/>
            <pc:sldMk cId="3746040786" sldId="262"/>
            <ac:picMk id="20" creationId="{D5FD550C-EB6C-906A-55CE-74A0225AFAF5}"/>
          </ac:picMkLst>
        </pc:picChg>
      </pc:sldChg>
      <pc:sldChg chg="addSp modSp new mod setBg">
        <pc:chgData name="Adhikari, Basanta" userId="795a7bf4-17f0-434c-a495-56eb1f1dd23a" providerId="ADAL" clId="{71491BA9-C701-4D36-9211-3BB54A457286}" dt="2025-07-18T01:37:26.634" v="53" actId="26606"/>
        <pc:sldMkLst>
          <pc:docMk/>
          <pc:sldMk cId="638704239" sldId="263"/>
        </pc:sldMkLst>
        <pc:spChg chg="mod">
          <ac:chgData name="Adhikari, Basanta" userId="795a7bf4-17f0-434c-a495-56eb1f1dd23a" providerId="ADAL" clId="{71491BA9-C701-4D36-9211-3BB54A457286}" dt="2025-07-18T01:37:26.634" v="53" actId="26606"/>
          <ac:spMkLst>
            <pc:docMk/>
            <pc:sldMk cId="638704239" sldId="263"/>
            <ac:spMk id="2" creationId="{D44CBE33-E578-5067-97C3-68824DFD9230}"/>
          </ac:spMkLst>
        </pc:spChg>
        <pc:spChg chg="mod">
          <ac:chgData name="Adhikari, Basanta" userId="795a7bf4-17f0-434c-a495-56eb1f1dd23a" providerId="ADAL" clId="{71491BA9-C701-4D36-9211-3BB54A457286}" dt="2025-07-18T01:37:26.634" v="53" actId="26606"/>
          <ac:spMkLst>
            <pc:docMk/>
            <pc:sldMk cId="638704239" sldId="263"/>
            <ac:spMk id="3" creationId="{F52869CD-0CD3-9F37-0465-A99D3126AD61}"/>
          </ac:spMkLst>
        </pc:spChg>
        <pc:spChg chg="add">
          <ac:chgData name="Adhikari, Basanta" userId="795a7bf4-17f0-434c-a495-56eb1f1dd23a" providerId="ADAL" clId="{71491BA9-C701-4D36-9211-3BB54A457286}" dt="2025-07-18T01:37:26.634" v="53" actId="26606"/>
          <ac:spMkLst>
            <pc:docMk/>
            <pc:sldMk cId="638704239" sldId="263"/>
            <ac:spMk id="9" creationId="{C0763A76-9F1C-4FC5-82B7-DD475DA461B2}"/>
          </ac:spMkLst>
        </pc:spChg>
        <pc:spChg chg="add">
          <ac:chgData name="Adhikari, Basanta" userId="795a7bf4-17f0-434c-a495-56eb1f1dd23a" providerId="ADAL" clId="{71491BA9-C701-4D36-9211-3BB54A457286}" dt="2025-07-18T01:37:26.634" v="53" actId="26606"/>
          <ac:spMkLst>
            <pc:docMk/>
            <pc:sldMk cId="638704239" sldId="263"/>
            <ac:spMk id="11" creationId="{E81BF4F6-F2CF-4984-9D14-D6966D92F99F}"/>
          </ac:spMkLst>
        </pc:spChg>
        <pc:picChg chg="add">
          <ac:chgData name="Adhikari, Basanta" userId="795a7bf4-17f0-434c-a495-56eb1f1dd23a" providerId="ADAL" clId="{71491BA9-C701-4D36-9211-3BB54A457286}" dt="2025-07-18T01:37:26.634" v="53" actId="26606"/>
          <ac:picMkLst>
            <pc:docMk/>
            <pc:sldMk cId="638704239" sldId="263"/>
            <ac:picMk id="5" creationId="{2528EE8C-1E64-A67F-2908-A7D8FC89DF4C}"/>
          </ac:picMkLst>
        </pc:picChg>
      </pc:sldChg>
      <pc:sldChg chg="addSp delSp modSp new mod setBg">
        <pc:chgData name="Adhikari, Basanta" userId="795a7bf4-17f0-434c-a495-56eb1f1dd23a" providerId="ADAL" clId="{71491BA9-C701-4D36-9211-3BB54A457286}" dt="2025-07-18T01:43:48.794" v="76" actId="26606"/>
        <pc:sldMkLst>
          <pc:docMk/>
          <pc:sldMk cId="328780863" sldId="264"/>
        </pc:sldMkLst>
        <pc:spChg chg="mod">
          <ac:chgData name="Adhikari, Basanta" userId="795a7bf4-17f0-434c-a495-56eb1f1dd23a" providerId="ADAL" clId="{71491BA9-C701-4D36-9211-3BB54A457286}" dt="2025-07-18T01:43:34.396" v="74" actId="26606"/>
          <ac:spMkLst>
            <pc:docMk/>
            <pc:sldMk cId="328780863" sldId="264"/>
            <ac:spMk id="2" creationId="{B6FFDF97-B7FF-3A80-30C4-0B859998D3F8}"/>
          </ac:spMkLst>
        </pc:spChg>
        <pc:spChg chg="mod">
          <ac:chgData name="Adhikari, Basanta" userId="795a7bf4-17f0-434c-a495-56eb1f1dd23a" providerId="ADAL" clId="{71491BA9-C701-4D36-9211-3BB54A457286}" dt="2025-07-18T01:43:44.404" v="75" actId="5793"/>
          <ac:spMkLst>
            <pc:docMk/>
            <pc:sldMk cId="328780863" sldId="264"/>
            <ac:spMk id="3" creationId="{B114B55A-22C1-7F09-56BA-08D9AF70DFED}"/>
          </ac:spMkLst>
        </pc:spChg>
        <pc:spChg chg="add del">
          <ac:chgData name="Adhikari, Basanta" userId="795a7bf4-17f0-434c-a495-56eb1f1dd23a" providerId="ADAL" clId="{71491BA9-C701-4D36-9211-3BB54A457286}" dt="2025-07-18T01:43:34.396" v="74" actId="26606"/>
          <ac:spMkLst>
            <pc:docMk/>
            <pc:sldMk cId="328780863" sldId="264"/>
            <ac:spMk id="8" creationId="{91A1FA41-E1D1-43CF-8B3B-5E6140890832}"/>
          </ac:spMkLst>
        </pc:spChg>
        <pc:spChg chg="add del">
          <ac:chgData name="Adhikari, Basanta" userId="795a7bf4-17f0-434c-a495-56eb1f1dd23a" providerId="ADAL" clId="{71491BA9-C701-4D36-9211-3BB54A457286}" dt="2025-07-18T01:43:34.396" v="74" actId="26606"/>
          <ac:spMkLst>
            <pc:docMk/>
            <pc:sldMk cId="328780863" sldId="264"/>
            <ac:spMk id="10" creationId="{FCC2D84B-6969-4F00-BEBA-81C2EBCD3299}"/>
          </ac:spMkLst>
        </pc:spChg>
        <pc:spChg chg="add del">
          <ac:chgData name="Adhikari, Basanta" userId="795a7bf4-17f0-434c-a495-56eb1f1dd23a" providerId="ADAL" clId="{71491BA9-C701-4D36-9211-3BB54A457286}" dt="2025-07-18T01:43:34.396" v="74" actId="26606"/>
          <ac:spMkLst>
            <pc:docMk/>
            <pc:sldMk cId="328780863" sldId="264"/>
            <ac:spMk id="12" creationId="{B0D282BE-4461-4794-89A5-394723CDF2F3}"/>
          </ac:spMkLst>
        </pc:spChg>
        <pc:spChg chg="add del">
          <ac:chgData name="Adhikari, Basanta" userId="795a7bf4-17f0-434c-a495-56eb1f1dd23a" providerId="ADAL" clId="{71491BA9-C701-4D36-9211-3BB54A457286}" dt="2025-07-18T01:43:48.794" v="76" actId="26606"/>
          <ac:spMkLst>
            <pc:docMk/>
            <pc:sldMk cId="328780863" sldId="264"/>
            <ac:spMk id="17" creationId="{560AFAAC-EA6C-45A9-9E03-C9C9F0193B4F}"/>
          </ac:spMkLst>
        </pc:spChg>
        <pc:spChg chg="add del">
          <ac:chgData name="Adhikari, Basanta" userId="795a7bf4-17f0-434c-a495-56eb1f1dd23a" providerId="ADAL" clId="{71491BA9-C701-4D36-9211-3BB54A457286}" dt="2025-07-18T01:43:48.794" v="76" actId="26606"/>
          <ac:spMkLst>
            <pc:docMk/>
            <pc:sldMk cId="328780863" sldId="264"/>
            <ac:spMk id="19" creationId="{83549E37-C86B-4401-90BD-D8BF83859F14}"/>
          </ac:spMkLst>
        </pc:spChg>
        <pc:spChg chg="add del">
          <ac:chgData name="Adhikari, Basanta" userId="795a7bf4-17f0-434c-a495-56eb1f1dd23a" providerId="ADAL" clId="{71491BA9-C701-4D36-9211-3BB54A457286}" dt="2025-07-18T01:43:48.794" v="76" actId="26606"/>
          <ac:spMkLst>
            <pc:docMk/>
            <pc:sldMk cId="328780863" sldId="264"/>
            <ac:spMk id="21" creationId="{8A17784E-76D8-4521-A77D-0D2EBB923004}"/>
          </ac:spMkLst>
        </pc:spChg>
        <pc:spChg chg="add del">
          <ac:chgData name="Adhikari, Basanta" userId="795a7bf4-17f0-434c-a495-56eb1f1dd23a" providerId="ADAL" clId="{71491BA9-C701-4D36-9211-3BB54A457286}" dt="2025-07-18T01:43:48.794" v="76" actId="26606"/>
          <ac:spMkLst>
            <pc:docMk/>
            <pc:sldMk cId="328780863" sldId="264"/>
            <ac:spMk id="23" creationId="{C0036C6B-F09C-4EAB-AE02-8D056EE74856}"/>
          </ac:spMkLst>
        </pc:spChg>
        <pc:spChg chg="add del">
          <ac:chgData name="Adhikari, Basanta" userId="795a7bf4-17f0-434c-a495-56eb1f1dd23a" providerId="ADAL" clId="{71491BA9-C701-4D36-9211-3BB54A457286}" dt="2025-07-18T01:43:48.794" v="76" actId="26606"/>
          <ac:spMkLst>
            <pc:docMk/>
            <pc:sldMk cId="328780863" sldId="264"/>
            <ac:spMk id="25" creationId="{FC8D5885-2804-4D3C-BE31-902E4D3279B0}"/>
          </ac:spMkLst>
        </pc:spChg>
        <pc:spChg chg="add">
          <ac:chgData name="Adhikari, Basanta" userId="795a7bf4-17f0-434c-a495-56eb1f1dd23a" providerId="ADAL" clId="{71491BA9-C701-4D36-9211-3BB54A457286}" dt="2025-07-18T01:43:48.794" v="76" actId="26606"/>
          <ac:spMkLst>
            <pc:docMk/>
            <pc:sldMk cId="328780863" sldId="264"/>
            <ac:spMk id="30" creationId="{560AFAAC-EA6C-45A9-9E03-C9C9F0193B4F}"/>
          </ac:spMkLst>
        </pc:spChg>
        <pc:spChg chg="add">
          <ac:chgData name="Adhikari, Basanta" userId="795a7bf4-17f0-434c-a495-56eb1f1dd23a" providerId="ADAL" clId="{71491BA9-C701-4D36-9211-3BB54A457286}" dt="2025-07-18T01:43:48.794" v="76" actId="26606"/>
          <ac:spMkLst>
            <pc:docMk/>
            <pc:sldMk cId="328780863" sldId="264"/>
            <ac:spMk id="32" creationId="{83549E37-C86B-4401-90BD-D8BF83859F14}"/>
          </ac:spMkLst>
        </pc:spChg>
        <pc:spChg chg="add">
          <ac:chgData name="Adhikari, Basanta" userId="795a7bf4-17f0-434c-a495-56eb1f1dd23a" providerId="ADAL" clId="{71491BA9-C701-4D36-9211-3BB54A457286}" dt="2025-07-18T01:43:48.794" v="76" actId="26606"/>
          <ac:spMkLst>
            <pc:docMk/>
            <pc:sldMk cId="328780863" sldId="264"/>
            <ac:spMk id="34" creationId="{8A17784E-76D8-4521-A77D-0D2EBB923004}"/>
          </ac:spMkLst>
        </pc:spChg>
        <pc:spChg chg="add">
          <ac:chgData name="Adhikari, Basanta" userId="795a7bf4-17f0-434c-a495-56eb1f1dd23a" providerId="ADAL" clId="{71491BA9-C701-4D36-9211-3BB54A457286}" dt="2025-07-18T01:43:48.794" v="76" actId="26606"/>
          <ac:spMkLst>
            <pc:docMk/>
            <pc:sldMk cId="328780863" sldId="264"/>
            <ac:spMk id="36" creationId="{C0036C6B-F09C-4EAB-AE02-8D056EE74856}"/>
          </ac:spMkLst>
        </pc:spChg>
        <pc:spChg chg="add">
          <ac:chgData name="Adhikari, Basanta" userId="795a7bf4-17f0-434c-a495-56eb1f1dd23a" providerId="ADAL" clId="{71491BA9-C701-4D36-9211-3BB54A457286}" dt="2025-07-18T01:43:48.794" v="76" actId="26606"/>
          <ac:spMkLst>
            <pc:docMk/>
            <pc:sldMk cId="328780863" sldId="264"/>
            <ac:spMk id="38" creationId="{FC8D5885-2804-4D3C-BE31-902E4D3279B0}"/>
          </ac:spMkLst>
        </pc:spChg>
        <pc:picChg chg="add mod">
          <ac:chgData name="Adhikari, Basanta" userId="795a7bf4-17f0-434c-a495-56eb1f1dd23a" providerId="ADAL" clId="{71491BA9-C701-4D36-9211-3BB54A457286}" dt="2025-07-18T01:43:13.909" v="70" actId="931"/>
          <ac:picMkLst>
            <pc:docMk/>
            <pc:sldMk cId="328780863" sldId="264"/>
            <ac:picMk id="5" creationId="{72DF5A2E-7E29-64F6-CAAF-0A345ECC2628}"/>
          </ac:picMkLst>
        </pc:picChg>
        <pc:picChg chg="add mod">
          <ac:chgData name="Adhikari, Basanta" userId="795a7bf4-17f0-434c-a495-56eb1f1dd23a" providerId="ADAL" clId="{71491BA9-C701-4D36-9211-3BB54A457286}" dt="2025-07-18T01:43:33.450" v="73" actId="962"/>
          <ac:picMkLst>
            <pc:docMk/>
            <pc:sldMk cId="328780863" sldId="264"/>
            <ac:picMk id="7" creationId="{06C6A2C1-9E34-4B52-99E3-6A84481CE07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C112C-CF59-4AFE-8916-FEE89F9B4DDE}"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69105859-841C-408A-9A41-F83D89AF3654}">
      <dgm:prSet/>
      <dgm:spPr/>
      <dgm:t>
        <a:bodyPr/>
        <a:lstStyle/>
        <a:p>
          <a:pPr>
            <a:lnSpc>
              <a:spcPct val="100000"/>
            </a:lnSpc>
          </a:pPr>
          <a:r>
            <a:rPr lang="en-US"/>
            <a:t>Arduino Uno  (microcontroller board)</a:t>
          </a:r>
        </a:p>
      </dgm:t>
    </dgm:pt>
    <dgm:pt modelId="{BAEB57E2-680F-462D-9813-C9662AE61649}" type="parTrans" cxnId="{DE68275B-9EAA-4EA3-9673-5389105B7737}">
      <dgm:prSet/>
      <dgm:spPr/>
      <dgm:t>
        <a:bodyPr/>
        <a:lstStyle/>
        <a:p>
          <a:endParaRPr lang="en-US"/>
        </a:p>
      </dgm:t>
    </dgm:pt>
    <dgm:pt modelId="{928C7A33-BA3E-45F6-8005-9AA38941229A}" type="sibTrans" cxnId="{DE68275B-9EAA-4EA3-9673-5389105B7737}">
      <dgm:prSet/>
      <dgm:spPr/>
      <dgm:t>
        <a:bodyPr/>
        <a:lstStyle/>
        <a:p>
          <a:endParaRPr lang="en-US"/>
        </a:p>
      </dgm:t>
    </dgm:pt>
    <dgm:pt modelId="{2CD169CA-E70F-4604-9925-1E935E80E0EF}">
      <dgm:prSet/>
      <dgm:spPr/>
      <dgm:t>
        <a:bodyPr/>
        <a:lstStyle/>
        <a:p>
          <a:pPr>
            <a:lnSpc>
              <a:spcPct val="100000"/>
            </a:lnSpc>
          </a:pPr>
          <a:r>
            <a:rPr lang="en-US"/>
            <a:t>Motor driver module (to control car motors)</a:t>
          </a:r>
        </a:p>
      </dgm:t>
    </dgm:pt>
    <dgm:pt modelId="{41ACECAF-8839-4CB8-99A3-495AF8EA31DD}" type="parTrans" cxnId="{8EC11154-2F28-4215-BBAD-A77CA9CEDA61}">
      <dgm:prSet/>
      <dgm:spPr/>
      <dgm:t>
        <a:bodyPr/>
        <a:lstStyle/>
        <a:p>
          <a:endParaRPr lang="en-US"/>
        </a:p>
      </dgm:t>
    </dgm:pt>
    <dgm:pt modelId="{F0F81F89-C1E9-43BC-ADD7-EBD901925052}" type="sibTrans" cxnId="{8EC11154-2F28-4215-BBAD-A77CA9CEDA61}">
      <dgm:prSet/>
      <dgm:spPr/>
      <dgm:t>
        <a:bodyPr/>
        <a:lstStyle/>
        <a:p>
          <a:endParaRPr lang="en-US"/>
        </a:p>
      </dgm:t>
    </dgm:pt>
    <dgm:pt modelId="{F7065C61-8E68-42EB-947B-AA921B180A9D}">
      <dgm:prSet/>
      <dgm:spPr/>
      <dgm:t>
        <a:bodyPr/>
        <a:lstStyle/>
        <a:p>
          <a:pPr>
            <a:lnSpc>
              <a:spcPct val="100000"/>
            </a:lnSpc>
          </a:pPr>
          <a:r>
            <a:rPr lang="en-US"/>
            <a:t>DC motors and wheels</a:t>
          </a:r>
        </a:p>
      </dgm:t>
    </dgm:pt>
    <dgm:pt modelId="{E88D4A56-7E8B-475A-B1A2-A86641DA040C}" type="parTrans" cxnId="{241AD89E-413F-4160-B41B-5815B75BF086}">
      <dgm:prSet/>
      <dgm:spPr/>
      <dgm:t>
        <a:bodyPr/>
        <a:lstStyle/>
        <a:p>
          <a:endParaRPr lang="en-US"/>
        </a:p>
      </dgm:t>
    </dgm:pt>
    <dgm:pt modelId="{3EE93635-40CE-4EDD-AFC7-03144D700D6D}" type="sibTrans" cxnId="{241AD89E-413F-4160-B41B-5815B75BF086}">
      <dgm:prSet/>
      <dgm:spPr/>
      <dgm:t>
        <a:bodyPr/>
        <a:lstStyle/>
        <a:p>
          <a:endParaRPr lang="en-US"/>
        </a:p>
      </dgm:t>
    </dgm:pt>
    <dgm:pt modelId="{58BA25A4-9383-4E70-AD8E-DFF6E88F683F}">
      <dgm:prSet/>
      <dgm:spPr/>
      <dgm:t>
        <a:bodyPr/>
        <a:lstStyle/>
        <a:p>
          <a:pPr>
            <a:lnSpc>
              <a:spcPct val="100000"/>
            </a:lnSpc>
          </a:pPr>
          <a:r>
            <a:rPr lang="en-US"/>
            <a:t>USB/Bluetooth module (for communication and power)</a:t>
          </a:r>
        </a:p>
      </dgm:t>
    </dgm:pt>
    <dgm:pt modelId="{3B68B607-62EA-421E-8772-8E57EF4EB282}" type="parTrans" cxnId="{BF078BE4-4BF1-46F5-8914-C454E7C8487D}">
      <dgm:prSet/>
      <dgm:spPr/>
      <dgm:t>
        <a:bodyPr/>
        <a:lstStyle/>
        <a:p>
          <a:endParaRPr lang="en-US"/>
        </a:p>
      </dgm:t>
    </dgm:pt>
    <dgm:pt modelId="{36C15C09-7DEA-45A9-BE11-AD0E6E95DEBD}" type="sibTrans" cxnId="{BF078BE4-4BF1-46F5-8914-C454E7C8487D}">
      <dgm:prSet/>
      <dgm:spPr/>
      <dgm:t>
        <a:bodyPr/>
        <a:lstStyle/>
        <a:p>
          <a:endParaRPr lang="en-US"/>
        </a:p>
      </dgm:t>
    </dgm:pt>
    <dgm:pt modelId="{221152C4-58C2-4C7F-A436-4385D8A39FB7}">
      <dgm:prSet/>
      <dgm:spPr/>
      <dgm:t>
        <a:bodyPr/>
        <a:lstStyle/>
        <a:p>
          <a:pPr>
            <a:lnSpc>
              <a:spcPct val="100000"/>
            </a:lnSpc>
          </a:pPr>
          <a:r>
            <a:rPr lang="en-US"/>
            <a:t>Webcam or laptop camera</a:t>
          </a:r>
        </a:p>
      </dgm:t>
    </dgm:pt>
    <dgm:pt modelId="{5ADBD1A4-34DF-4118-8470-C05F6A3E3B82}" type="parTrans" cxnId="{54CF1B23-8832-425B-B1F3-B376B64039FF}">
      <dgm:prSet/>
      <dgm:spPr/>
      <dgm:t>
        <a:bodyPr/>
        <a:lstStyle/>
        <a:p>
          <a:endParaRPr lang="en-US"/>
        </a:p>
      </dgm:t>
    </dgm:pt>
    <dgm:pt modelId="{4D5812FB-F18E-4E2F-B5FC-13F2D332FAB2}" type="sibTrans" cxnId="{54CF1B23-8832-425B-B1F3-B376B64039FF}">
      <dgm:prSet/>
      <dgm:spPr/>
      <dgm:t>
        <a:bodyPr/>
        <a:lstStyle/>
        <a:p>
          <a:endParaRPr lang="en-US"/>
        </a:p>
      </dgm:t>
    </dgm:pt>
    <dgm:pt modelId="{3BD7299D-D6B3-44C7-AE3A-1F0DA68684DF}">
      <dgm:prSet/>
      <dgm:spPr/>
      <dgm:t>
        <a:bodyPr/>
        <a:lstStyle/>
        <a:p>
          <a:pPr>
            <a:lnSpc>
              <a:spcPct val="100000"/>
            </a:lnSpc>
          </a:pPr>
          <a:r>
            <a:rPr lang="en-US"/>
            <a:t>Raspberry Pi</a:t>
          </a:r>
        </a:p>
      </dgm:t>
    </dgm:pt>
    <dgm:pt modelId="{284E72C8-115C-4000-939A-6EA4A751E655}" type="parTrans" cxnId="{C9EDA7DA-CF75-43CC-A2BA-16940B4C024A}">
      <dgm:prSet/>
      <dgm:spPr/>
      <dgm:t>
        <a:bodyPr/>
        <a:lstStyle/>
        <a:p>
          <a:endParaRPr lang="en-US"/>
        </a:p>
      </dgm:t>
    </dgm:pt>
    <dgm:pt modelId="{781B8E3A-7D87-4C47-B3B3-2D0C661A17A0}" type="sibTrans" cxnId="{C9EDA7DA-CF75-43CC-A2BA-16940B4C024A}">
      <dgm:prSet/>
      <dgm:spPr/>
      <dgm:t>
        <a:bodyPr/>
        <a:lstStyle/>
        <a:p>
          <a:endParaRPr lang="en-US"/>
        </a:p>
      </dgm:t>
    </dgm:pt>
    <dgm:pt modelId="{8B78AE05-27D9-4A5B-842B-5DF8F24D070C}" type="pres">
      <dgm:prSet presAssocID="{441C112C-CF59-4AFE-8916-FEE89F9B4DDE}" presName="root" presStyleCnt="0">
        <dgm:presLayoutVars>
          <dgm:dir/>
          <dgm:resizeHandles val="exact"/>
        </dgm:presLayoutVars>
      </dgm:prSet>
      <dgm:spPr/>
    </dgm:pt>
    <dgm:pt modelId="{ED94A0E2-A081-4664-A37D-745A43D6155F}" type="pres">
      <dgm:prSet presAssocID="{69105859-841C-408A-9A41-F83D89AF3654}" presName="compNode" presStyleCnt="0"/>
      <dgm:spPr/>
    </dgm:pt>
    <dgm:pt modelId="{DCDE35EC-83F6-4BD4-A5B8-433169D0C001}" type="pres">
      <dgm:prSet presAssocID="{69105859-841C-408A-9A41-F83D89AF365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7EF9608-8B53-45D1-BAAB-B9982BE1A059}" type="pres">
      <dgm:prSet presAssocID="{69105859-841C-408A-9A41-F83D89AF3654}" presName="spaceRect" presStyleCnt="0"/>
      <dgm:spPr/>
    </dgm:pt>
    <dgm:pt modelId="{68A95F3E-E21F-4323-B9A4-25423F7E24F1}" type="pres">
      <dgm:prSet presAssocID="{69105859-841C-408A-9A41-F83D89AF3654}" presName="textRect" presStyleLbl="revTx" presStyleIdx="0" presStyleCnt="6">
        <dgm:presLayoutVars>
          <dgm:chMax val="1"/>
          <dgm:chPref val="1"/>
        </dgm:presLayoutVars>
      </dgm:prSet>
      <dgm:spPr/>
    </dgm:pt>
    <dgm:pt modelId="{5D73572C-14BD-4501-AEFF-3CC5A42E1D6C}" type="pres">
      <dgm:prSet presAssocID="{928C7A33-BA3E-45F6-8005-9AA38941229A}" presName="sibTrans" presStyleCnt="0"/>
      <dgm:spPr/>
    </dgm:pt>
    <dgm:pt modelId="{3951CD50-5582-4CC5-8F08-FA0569B27D4F}" type="pres">
      <dgm:prSet presAssocID="{2CD169CA-E70F-4604-9925-1E935E80E0EF}" presName="compNode" presStyleCnt="0"/>
      <dgm:spPr/>
    </dgm:pt>
    <dgm:pt modelId="{828F5FA5-6D2D-4B03-AF76-7E16F2CCF2B5}" type="pres">
      <dgm:prSet presAssocID="{2CD169CA-E70F-4604-9925-1E935E80E0E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B2790214-C275-4968-B2F7-B9FD3FD5D1FE}" type="pres">
      <dgm:prSet presAssocID="{2CD169CA-E70F-4604-9925-1E935E80E0EF}" presName="spaceRect" presStyleCnt="0"/>
      <dgm:spPr/>
    </dgm:pt>
    <dgm:pt modelId="{294B9443-1839-4E26-A926-EBC4D14A25C9}" type="pres">
      <dgm:prSet presAssocID="{2CD169CA-E70F-4604-9925-1E935E80E0EF}" presName="textRect" presStyleLbl="revTx" presStyleIdx="1" presStyleCnt="6">
        <dgm:presLayoutVars>
          <dgm:chMax val="1"/>
          <dgm:chPref val="1"/>
        </dgm:presLayoutVars>
      </dgm:prSet>
      <dgm:spPr/>
    </dgm:pt>
    <dgm:pt modelId="{81E04793-EE4C-4588-94E7-0A9B8B81BA32}" type="pres">
      <dgm:prSet presAssocID="{F0F81F89-C1E9-43BC-ADD7-EBD901925052}" presName="sibTrans" presStyleCnt="0"/>
      <dgm:spPr/>
    </dgm:pt>
    <dgm:pt modelId="{00A0804B-E704-4910-9589-82820432AF45}" type="pres">
      <dgm:prSet presAssocID="{F7065C61-8E68-42EB-947B-AA921B180A9D}" presName="compNode" presStyleCnt="0"/>
      <dgm:spPr/>
    </dgm:pt>
    <dgm:pt modelId="{053356BF-89BF-40EB-AD19-2F9B1C266BFA}" type="pres">
      <dgm:prSet presAssocID="{F7065C61-8E68-42EB-947B-AA921B180A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BFC91701-12B3-4CAF-A390-D153FA82D671}" type="pres">
      <dgm:prSet presAssocID="{F7065C61-8E68-42EB-947B-AA921B180A9D}" presName="spaceRect" presStyleCnt="0"/>
      <dgm:spPr/>
    </dgm:pt>
    <dgm:pt modelId="{64B84F60-CB4F-4BDE-B737-56BA9B59FCD1}" type="pres">
      <dgm:prSet presAssocID="{F7065C61-8E68-42EB-947B-AA921B180A9D}" presName="textRect" presStyleLbl="revTx" presStyleIdx="2" presStyleCnt="6">
        <dgm:presLayoutVars>
          <dgm:chMax val="1"/>
          <dgm:chPref val="1"/>
        </dgm:presLayoutVars>
      </dgm:prSet>
      <dgm:spPr/>
    </dgm:pt>
    <dgm:pt modelId="{B2215EB0-A908-4D69-93E8-C94A37854083}" type="pres">
      <dgm:prSet presAssocID="{3EE93635-40CE-4EDD-AFC7-03144D700D6D}" presName="sibTrans" presStyleCnt="0"/>
      <dgm:spPr/>
    </dgm:pt>
    <dgm:pt modelId="{4E7E70F7-923F-4D4D-A865-7460C873DA57}" type="pres">
      <dgm:prSet presAssocID="{58BA25A4-9383-4E70-AD8E-DFF6E88F683F}" presName="compNode" presStyleCnt="0"/>
      <dgm:spPr/>
    </dgm:pt>
    <dgm:pt modelId="{E07C999C-F710-4742-A81B-4297F3411228}" type="pres">
      <dgm:prSet presAssocID="{58BA25A4-9383-4E70-AD8E-DFF6E88F68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uetooth"/>
        </a:ext>
      </dgm:extLst>
    </dgm:pt>
    <dgm:pt modelId="{D8DEB201-0D1A-46A8-BC5D-A389507DEB52}" type="pres">
      <dgm:prSet presAssocID="{58BA25A4-9383-4E70-AD8E-DFF6E88F683F}" presName="spaceRect" presStyleCnt="0"/>
      <dgm:spPr/>
    </dgm:pt>
    <dgm:pt modelId="{71FB4D54-A5BF-4386-8956-F6F1935D6F38}" type="pres">
      <dgm:prSet presAssocID="{58BA25A4-9383-4E70-AD8E-DFF6E88F683F}" presName="textRect" presStyleLbl="revTx" presStyleIdx="3" presStyleCnt="6">
        <dgm:presLayoutVars>
          <dgm:chMax val="1"/>
          <dgm:chPref val="1"/>
        </dgm:presLayoutVars>
      </dgm:prSet>
      <dgm:spPr/>
    </dgm:pt>
    <dgm:pt modelId="{BFBFBB01-747E-4128-A193-6EA7C8C5AE30}" type="pres">
      <dgm:prSet presAssocID="{36C15C09-7DEA-45A9-BE11-AD0E6E95DEBD}" presName="sibTrans" presStyleCnt="0"/>
      <dgm:spPr/>
    </dgm:pt>
    <dgm:pt modelId="{D61EB42B-9753-42AC-9A0E-FF134C6972E6}" type="pres">
      <dgm:prSet presAssocID="{221152C4-58C2-4C7F-A436-4385D8A39FB7}" presName="compNode" presStyleCnt="0"/>
      <dgm:spPr/>
    </dgm:pt>
    <dgm:pt modelId="{AA8A5E42-1D23-46ED-893E-4309F8D25B06}" type="pres">
      <dgm:prSet presAssocID="{221152C4-58C2-4C7F-A436-4385D8A39FB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cam"/>
        </a:ext>
      </dgm:extLst>
    </dgm:pt>
    <dgm:pt modelId="{B2DF941E-18C3-45EC-BC74-070CF2236A11}" type="pres">
      <dgm:prSet presAssocID="{221152C4-58C2-4C7F-A436-4385D8A39FB7}" presName="spaceRect" presStyleCnt="0"/>
      <dgm:spPr/>
    </dgm:pt>
    <dgm:pt modelId="{120CD4D6-E180-4A34-95AC-6B4386794167}" type="pres">
      <dgm:prSet presAssocID="{221152C4-58C2-4C7F-A436-4385D8A39FB7}" presName="textRect" presStyleLbl="revTx" presStyleIdx="4" presStyleCnt="6">
        <dgm:presLayoutVars>
          <dgm:chMax val="1"/>
          <dgm:chPref val="1"/>
        </dgm:presLayoutVars>
      </dgm:prSet>
      <dgm:spPr/>
    </dgm:pt>
    <dgm:pt modelId="{ECDBBEE9-4FD9-4C1B-A175-0D6B03DD081C}" type="pres">
      <dgm:prSet presAssocID="{4D5812FB-F18E-4E2F-B5FC-13F2D332FAB2}" presName="sibTrans" presStyleCnt="0"/>
      <dgm:spPr/>
    </dgm:pt>
    <dgm:pt modelId="{65506FE4-5D5F-468B-8B71-49CE98BBA17F}" type="pres">
      <dgm:prSet presAssocID="{3BD7299D-D6B3-44C7-AE3A-1F0DA68684DF}" presName="compNode" presStyleCnt="0"/>
      <dgm:spPr/>
    </dgm:pt>
    <dgm:pt modelId="{8E4B2D18-51F3-4938-A19F-0D891B56D573}" type="pres">
      <dgm:prSet presAssocID="{3BD7299D-D6B3-44C7-AE3A-1F0DA68684D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nut"/>
        </a:ext>
      </dgm:extLst>
    </dgm:pt>
    <dgm:pt modelId="{A4752122-DE2A-4D5D-8BA8-E504470B8236}" type="pres">
      <dgm:prSet presAssocID="{3BD7299D-D6B3-44C7-AE3A-1F0DA68684DF}" presName="spaceRect" presStyleCnt="0"/>
      <dgm:spPr/>
    </dgm:pt>
    <dgm:pt modelId="{7A087144-6D0A-4F68-BD6D-87D45DBDC386}" type="pres">
      <dgm:prSet presAssocID="{3BD7299D-D6B3-44C7-AE3A-1F0DA68684DF}" presName="textRect" presStyleLbl="revTx" presStyleIdx="5" presStyleCnt="6">
        <dgm:presLayoutVars>
          <dgm:chMax val="1"/>
          <dgm:chPref val="1"/>
        </dgm:presLayoutVars>
      </dgm:prSet>
      <dgm:spPr/>
    </dgm:pt>
  </dgm:ptLst>
  <dgm:cxnLst>
    <dgm:cxn modelId="{22A3B609-8F8C-48BB-8188-FB2B5E151D8B}" type="presOf" srcId="{3BD7299D-D6B3-44C7-AE3A-1F0DA68684DF}" destId="{7A087144-6D0A-4F68-BD6D-87D45DBDC386}" srcOrd="0" destOrd="0" presId="urn:microsoft.com/office/officeart/2018/2/layout/IconLabelList"/>
    <dgm:cxn modelId="{54CF1B23-8832-425B-B1F3-B376B64039FF}" srcId="{441C112C-CF59-4AFE-8916-FEE89F9B4DDE}" destId="{221152C4-58C2-4C7F-A436-4385D8A39FB7}" srcOrd="4" destOrd="0" parTransId="{5ADBD1A4-34DF-4118-8470-C05F6A3E3B82}" sibTransId="{4D5812FB-F18E-4E2F-B5FC-13F2D332FAB2}"/>
    <dgm:cxn modelId="{A5D7143C-4504-44C5-92C3-6C0A69616781}" type="presOf" srcId="{221152C4-58C2-4C7F-A436-4385D8A39FB7}" destId="{120CD4D6-E180-4A34-95AC-6B4386794167}" srcOrd="0" destOrd="0" presId="urn:microsoft.com/office/officeart/2018/2/layout/IconLabelList"/>
    <dgm:cxn modelId="{DE68275B-9EAA-4EA3-9673-5389105B7737}" srcId="{441C112C-CF59-4AFE-8916-FEE89F9B4DDE}" destId="{69105859-841C-408A-9A41-F83D89AF3654}" srcOrd="0" destOrd="0" parTransId="{BAEB57E2-680F-462D-9813-C9662AE61649}" sibTransId="{928C7A33-BA3E-45F6-8005-9AA38941229A}"/>
    <dgm:cxn modelId="{ADF54A68-4304-4A51-890D-273BBE51C3D4}" type="presOf" srcId="{58BA25A4-9383-4E70-AD8E-DFF6E88F683F}" destId="{71FB4D54-A5BF-4386-8956-F6F1935D6F38}" srcOrd="0" destOrd="0" presId="urn:microsoft.com/office/officeart/2018/2/layout/IconLabelList"/>
    <dgm:cxn modelId="{9AD89368-2416-40D9-9577-EF924B15B702}" type="presOf" srcId="{69105859-841C-408A-9A41-F83D89AF3654}" destId="{68A95F3E-E21F-4323-B9A4-25423F7E24F1}" srcOrd="0" destOrd="0" presId="urn:microsoft.com/office/officeart/2018/2/layout/IconLabelList"/>
    <dgm:cxn modelId="{5BA5834A-9881-4F24-AF1E-A3345C32C478}" type="presOf" srcId="{2CD169CA-E70F-4604-9925-1E935E80E0EF}" destId="{294B9443-1839-4E26-A926-EBC4D14A25C9}" srcOrd="0" destOrd="0" presId="urn:microsoft.com/office/officeart/2018/2/layout/IconLabelList"/>
    <dgm:cxn modelId="{8EC11154-2F28-4215-BBAD-A77CA9CEDA61}" srcId="{441C112C-CF59-4AFE-8916-FEE89F9B4DDE}" destId="{2CD169CA-E70F-4604-9925-1E935E80E0EF}" srcOrd="1" destOrd="0" parTransId="{41ACECAF-8839-4CB8-99A3-495AF8EA31DD}" sibTransId="{F0F81F89-C1E9-43BC-ADD7-EBD901925052}"/>
    <dgm:cxn modelId="{23E34F74-DA87-4AE4-9B4D-A816458B15C9}" type="presOf" srcId="{441C112C-CF59-4AFE-8916-FEE89F9B4DDE}" destId="{8B78AE05-27D9-4A5B-842B-5DF8F24D070C}" srcOrd="0" destOrd="0" presId="urn:microsoft.com/office/officeart/2018/2/layout/IconLabelList"/>
    <dgm:cxn modelId="{D692AF97-5F65-4060-9882-B4BF9A40AA2D}" type="presOf" srcId="{F7065C61-8E68-42EB-947B-AA921B180A9D}" destId="{64B84F60-CB4F-4BDE-B737-56BA9B59FCD1}" srcOrd="0" destOrd="0" presId="urn:microsoft.com/office/officeart/2018/2/layout/IconLabelList"/>
    <dgm:cxn modelId="{241AD89E-413F-4160-B41B-5815B75BF086}" srcId="{441C112C-CF59-4AFE-8916-FEE89F9B4DDE}" destId="{F7065C61-8E68-42EB-947B-AA921B180A9D}" srcOrd="2" destOrd="0" parTransId="{E88D4A56-7E8B-475A-B1A2-A86641DA040C}" sibTransId="{3EE93635-40CE-4EDD-AFC7-03144D700D6D}"/>
    <dgm:cxn modelId="{C9EDA7DA-CF75-43CC-A2BA-16940B4C024A}" srcId="{441C112C-CF59-4AFE-8916-FEE89F9B4DDE}" destId="{3BD7299D-D6B3-44C7-AE3A-1F0DA68684DF}" srcOrd="5" destOrd="0" parTransId="{284E72C8-115C-4000-939A-6EA4A751E655}" sibTransId="{781B8E3A-7D87-4C47-B3B3-2D0C661A17A0}"/>
    <dgm:cxn modelId="{BF078BE4-4BF1-46F5-8914-C454E7C8487D}" srcId="{441C112C-CF59-4AFE-8916-FEE89F9B4DDE}" destId="{58BA25A4-9383-4E70-AD8E-DFF6E88F683F}" srcOrd="3" destOrd="0" parTransId="{3B68B607-62EA-421E-8772-8E57EF4EB282}" sibTransId="{36C15C09-7DEA-45A9-BE11-AD0E6E95DEBD}"/>
    <dgm:cxn modelId="{9A6AC55D-EC47-4570-AEA5-AD68DBDB9D9F}" type="presParOf" srcId="{8B78AE05-27D9-4A5B-842B-5DF8F24D070C}" destId="{ED94A0E2-A081-4664-A37D-745A43D6155F}" srcOrd="0" destOrd="0" presId="urn:microsoft.com/office/officeart/2018/2/layout/IconLabelList"/>
    <dgm:cxn modelId="{F0B85A48-67CF-4873-9197-AEB48A83A8C8}" type="presParOf" srcId="{ED94A0E2-A081-4664-A37D-745A43D6155F}" destId="{DCDE35EC-83F6-4BD4-A5B8-433169D0C001}" srcOrd="0" destOrd="0" presId="urn:microsoft.com/office/officeart/2018/2/layout/IconLabelList"/>
    <dgm:cxn modelId="{2CE8A25F-BDDC-4692-8B78-47BAE401EE8C}" type="presParOf" srcId="{ED94A0E2-A081-4664-A37D-745A43D6155F}" destId="{07EF9608-8B53-45D1-BAAB-B9982BE1A059}" srcOrd="1" destOrd="0" presId="urn:microsoft.com/office/officeart/2018/2/layout/IconLabelList"/>
    <dgm:cxn modelId="{2B3EEF86-FA8E-4CCE-822D-A01FCBDEA382}" type="presParOf" srcId="{ED94A0E2-A081-4664-A37D-745A43D6155F}" destId="{68A95F3E-E21F-4323-B9A4-25423F7E24F1}" srcOrd="2" destOrd="0" presId="urn:microsoft.com/office/officeart/2018/2/layout/IconLabelList"/>
    <dgm:cxn modelId="{24432C8B-5E05-4A6F-B18A-D4B561C4715A}" type="presParOf" srcId="{8B78AE05-27D9-4A5B-842B-5DF8F24D070C}" destId="{5D73572C-14BD-4501-AEFF-3CC5A42E1D6C}" srcOrd="1" destOrd="0" presId="urn:microsoft.com/office/officeart/2018/2/layout/IconLabelList"/>
    <dgm:cxn modelId="{A01F92F0-5389-4C68-ADAF-3AF93CD7ACEB}" type="presParOf" srcId="{8B78AE05-27D9-4A5B-842B-5DF8F24D070C}" destId="{3951CD50-5582-4CC5-8F08-FA0569B27D4F}" srcOrd="2" destOrd="0" presId="urn:microsoft.com/office/officeart/2018/2/layout/IconLabelList"/>
    <dgm:cxn modelId="{60007DE8-52C4-4F8D-AA30-D916F0008319}" type="presParOf" srcId="{3951CD50-5582-4CC5-8F08-FA0569B27D4F}" destId="{828F5FA5-6D2D-4B03-AF76-7E16F2CCF2B5}" srcOrd="0" destOrd="0" presId="urn:microsoft.com/office/officeart/2018/2/layout/IconLabelList"/>
    <dgm:cxn modelId="{BED926C7-9077-49AD-9142-158C96697CF5}" type="presParOf" srcId="{3951CD50-5582-4CC5-8F08-FA0569B27D4F}" destId="{B2790214-C275-4968-B2F7-B9FD3FD5D1FE}" srcOrd="1" destOrd="0" presId="urn:microsoft.com/office/officeart/2018/2/layout/IconLabelList"/>
    <dgm:cxn modelId="{CC45FBCF-5520-46AC-97B9-26BA58980DCC}" type="presParOf" srcId="{3951CD50-5582-4CC5-8F08-FA0569B27D4F}" destId="{294B9443-1839-4E26-A926-EBC4D14A25C9}" srcOrd="2" destOrd="0" presId="urn:microsoft.com/office/officeart/2018/2/layout/IconLabelList"/>
    <dgm:cxn modelId="{A66D1F84-095C-49FC-837F-7E3A620C319C}" type="presParOf" srcId="{8B78AE05-27D9-4A5B-842B-5DF8F24D070C}" destId="{81E04793-EE4C-4588-94E7-0A9B8B81BA32}" srcOrd="3" destOrd="0" presId="urn:microsoft.com/office/officeart/2018/2/layout/IconLabelList"/>
    <dgm:cxn modelId="{70AC61BA-5499-4F2A-BB35-2442D4830EB6}" type="presParOf" srcId="{8B78AE05-27D9-4A5B-842B-5DF8F24D070C}" destId="{00A0804B-E704-4910-9589-82820432AF45}" srcOrd="4" destOrd="0" presId="urn:microsoft.com/office/officeart/2018/2/layout/IconLabelList"/>
    <dgm:cxn modelId="{2195F655-81FE-43A8-9360-045C3B812C68}" type="presParOf" srcId="{00A0804B-E704-4910-9589-82820432AF45}" destId="{053356BF-89BF-40EB-AD19-2F9B1C266BFA}" srcOrd="0" destOrd="0" presId="urn:microsoft.com/office/officeart/2018/2/layout/IconLabelList"/>
    <dgm:cxn modelId="{BE15F172-E526-4B98-AEDD-3E3E59F662E7}" type="presParOf" srcId="{00A0804B-E704-4910-9589-82820432AF45}" destId="{BFC91701-12B3-4CAF-A390-D153FA82D671}" srcOrd="1" destOrd="0" presId="urn:microsoft.com/office/officeart/2018/2/layout/IconLabelList"/>
    <dgm:cxn modelId="{F64D35A2-A927-4D86-9D0C-E65A523E3F77}" type="presParOf" srcId="{00A0804B-E704-4910-9589-82820432AF45}" destId="{64B84F60-CB4F-4BDE-B737-56BA9B59FCD1}" srcOrd="2" destOrd="0" presId="urn:microsoft.com/office/officeart/2018/2/layout/IconLabelList"/>
    <dgm:cxn modelId="{61C330FC-BB11-4464-925C-2CFCC4F6622C}" type="presParOf" srcId="{8B78AE05-27D9-4A5B-842B-5DF8F24D070C}" destId="{B2215EB0-A908-4D69-93E8-C94A37854083}" srcOrd="5" destOrd="0" presId="urn:microsoft.com/office/officeart/2018/2/layout/IconLabelList"/>
    <dgm:cxn modelId="{7A5D015D-E20C-4494-AF46-161542106D93}" type="presParOf" srcId="{8B78AE05-27D9-4A5B-842B-5DF8F24D070C}" destId="{4E7E70F7-923F-4D4D-A865-7460C873DA57}" srcOrd="6" destOrd="0" presId="urn:microsoft.com/office/officeart/2018/2/layout/IconLabelList"/>
    <dgm:cxn modelId="{1DCBB97E-A29E-4C38-B417-7248EDD2F7D4}" type="presParOf" srcId="{4E7E70F7-923F-4D4D-A865-7460C873DA57}" destId="{E07C999C-F710-4742-A81B-4297F3411228}" srcOrd="0" destOrd="0" presId="urn:microsoft.com/office/officeart/2018/2/layout/IconLabelList"/>
    <dgm:cxn modelId="{544A97E1-F189-43C5-AF44-C91DF2397279}" type="presParOf" srcId="{4E7E70F7-923F-4D4D-A865-7460C873DA57}" destId="{D8DEB201-0D1A-46A8-BC5D-A389507DEB52}" srcOrd="1" destOrd="0" presId="urn:microsoft.com/office/officeart/2018/2/layout/IconLabelList"/>
    <dgm:cxn modelId="{0553FB48-6D92-478D-9B83-620855001F5A}" type="presParOf" srcId="{4E7E70F7-923F-4D4D-A865-7460C873DA57}" destId="{71FB4D54-A5BF-4386-8956-F6F1935D6F38}" srcOrd="2" destOrd="0" presId="urn:microsoft.com/office/officeart/2018/2/layout/IconLabelList"/>
    <dgm:cxn modelId="{6E4E4039-AD82-469F-A563-A1F9BBE49726}" type="presParOf" srcId="{8B78AE05-27D9-4A5B-842B-5DF8F24D070C}" destId="{BFBFBB01-747E-4128-A193-6EA7C8C5AE30}" srcOrd="7" destOrd="0" presId="urn:microsoft.com/office/officeart/2018/2/layout/IconLabelList"/>
    <dgm:cxn modelId="{E60F87AC-4123-4C6D-BCE4-F49CB5221124}" type="presParOf" srcId="{8B78AE05-27D9-4A5B-842B-5DF8F24D070C}" destId="{D61EB42B-9753-42AC-9A0E-FF134C6972E6}" srcOrd="8" destOrd="0" presId="urn:microsoft.com/office/officeart/2018/2/layout/IconLabelList"/>
    <dgm:cxn modelId="{EEA061D3-14D4-47BB-A2E0-1901B873DB85}" type="presParOf" srcId="{D61EB42B-9753-42AC-9A0E-FF134C6972E6}" destId="{AA8A5E42-1D23-46ED-893E-4309F8D25B06}" srcOrd="0" destOrd="0" presId="urn:microsoft.com/office/officeart/2018/2/layout/IconLabelList"/>
    <dgm:cxn modelId="{D235E58E-4703-4C30-95E2-6C9624DFFDA7}" type="presParOf" srcId="{D61EB42B-9753-42AC-9A0E-FF134C6972E6}" destId="{B2DF941E-18C3-45EC-BC74-070CF2236A11}" srcOrd="1" destOrd="0" presId="urn:microsoft.com/office/officeart/2018/2/layout/IconLabelList"/>
    <dgm:cxn modelId="{181725F0-8AB8-454C-95BC-1DD8B9FF9B49}" type="presParOf" srcId="{D61EB42B-9753-42AC-9A0E-FF134C6972E6}" destId="{120CD4D6-E180-4A34-95AC-6B4386794167}" srcOrd="2" destOrd="0" presId="urn:microsoft.com/office/officeart/2018/2/layout/IconLabelList"/>
    <dgm:cxn modelId="{42F41D4F-777C-4C56-97DC-A8961E9E1BDF}" type="presParOf" srcId="{8B78AE05-27D9-4A5B-842B-5DF8F24D070C}" destId="{ECDBBEE9-4FD9-4C1B-A175-0D6B03DD081C}" srcOrd="9" destOrd="0" presId="urn:microsoft.com/office/officeart/2018/2/layout/IconLabelList"/>
    <dgm:cxn modelId="{C35B7360-8FB9-45BC-9201-2C272994C351}" type="presParOf" srcId="{8B78AE05-27D9-4A5B-842B-5DF8F24D070C}" destId="{65506FE4-5D5F-468B-8B71-49CE98BBA17F}" srcOrd="10" destOrd="0" presId="urn:microsoft.com/office/officeart/2018/2/layout/IconLabelList"/>
    <dgm:cxn modelId="{DF2407BD-C8E6-40AA-8287-66FC67CBB6A4}" type="presParOf" srcId="{65506FE4-5D5F-468B-8B71-49CE98BBA17F}" destId="{8E4B2D18-51F3-4938-A19F-0D891B56D573}" srcOrd="0" destOrd="0" presId="urn:microsoft.com/office/officeart/2018/2/layout/IconLabelList"/>
    <dgm:cxn modelId="{AC82E93C-D350-4058-A837-BFC76340F0A1}" type="presParOf" srcId="{65506FE4-5D5F-468B-8B71-49CE98BBA17F}" destId="{A4752122-DE2A-4D5D-8BA8-E504470B8236}" srcOrd="1" destOrd="0" presId="urn:microsoft.com/office/officeart/2018/2/layout/IconLabelList"/>
    <dgm:cxn modelId="{39042166-991B-4422-8BE4-445BCAC0C48F}" type="presParOf" srcId="{65506FE4-5D5F-468B-8B71-49CE98BBA17F}" destId="{7A087144-6D0A-4F68-BD6D-87D45DBDC38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638D93-3200-46DD-B752-BAD92C040F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F81ACB-BD9B-42A3-B5E7-06B8431B640B}">
      <dgm:prSet/>
      <dgm:spPr/>
      <dgm:t>
        <a:bodyPr/>
        <a:lstStyle/>
        <a:p>
          <a:pPr>
            <a:lnSpc>
              <a:spcPct val="100000"/>
            </a:lnSpc>
          </a:pPr>
          <a:r>
            <a:rPr lang="en-US"/>
            <a:t>Python programming language</a:t>
          </a:r>
        </a:p>
      </dgm:t>
    </dgm:pt>
    <dgm:pt modelId="{B19F6AEB-8069-43BF-9138-C1B0EA08B7C8}" type="parTrans" cxnId="{9634FA64-C701-417B-BBD2-CC3A1F7B1D66}">
      <dgm:prSet/>
      <dgm:spPr/>
      <dgm:t>
        <a:bodyPr/>
        <a:lstStyle/>
        <a:p>
          <a:endParaRPr lang="en-US"/>
        </a:p>
      </dgm:t>
    </dgm:pt>
    <dgm:pt modelId="{F9066350-3105-495B-A7AA-E5E71E582D07}" type="sibTrans" cxnId="{9634FA64-C701-417B-BBD2-CC3A1F7B1D66}">
      <dgm:prSet/>
      <dgm:spPr/>
      <dgm:t>
        <a:bodyPr/>
        <a:lstStyle/>
        <a:p>
          <a:endParaRPr lang="en-US"/>
        </a:p>
      </dgm:t>
    </dgm:pt>
    <dgm:pt modelId="{FF054B58-E38D-4F5B-9181-FA0D2C269166}">
      <dgm:prSet/>
      <dgm:spPr/>
      <dgm:t>
        <a:bodyPr/>
        <a:lstStyle/>
        <a:p>
          <a:pPr>
            <a:lnSpc>
              <a:spcPct val="100000"/>
            </a:lnSpc>
          </a:pPr>
          <a:r>
            <a:rPr lang="en-US"/>
            <a:t>MediaPipe library (for hand detection)</a:t>
          </a:r>
        </a:p>
      </dgm:t>
    </dgm:pt>
    <dgm:pt modelId="{3DC3EFB2-5E68-4F0E-AE1D-7612D3D1114D}" type="parTrans" cxnId="{0BBBC3B8-F5E7-4177-89E4-626045FB9653}">
      <dgm:prSet/>
      <dgm:spPr/>
      <dgm:t>
        <a:bodyPr/>
        <a:lstStyle/>
        <a:p>
          <a:endParaRPr lang="en-US"/>
        </a:p>
      </dgm:t>
    </dgm:pt>
    <dgm:pt modelId="{DCBBB3A6-A112-4D8A-8152-6720DD465707}" type="sibTrans" cxnId="{0BBBC3B8-F5E7-4177-89E4-626045FB9653}">
      <dgm:prSet/>
      <dgm:spPr/>
      <dgm:t>
        <a:bodyPr/>
        <a:lstStyle/>
        <a:p>
          <a:endParaRPr lang="en-US"/>
        </a:p>
      </dgm:t>
    </dgm:pt>
    <dgm:pt modelId="{B49949B4-2548-472F-B321-EED581457C03}">
      <dgm:prSet/>
      <dgm:spPr/>
      <dgm:t>
        <a:bodyPr/>
        <a:lstStyle/>
        <a:p>
          <a:pPr>
            <a:lnSpc>
              <a:spcPct val="100000"/>
            </a:lnSpc>
          </a:pPr>
          <a:r>
            <a:rPr lang="en-US"/>
            <a:t>OpenCV library (for image processing)</a:t>
          </a:r>
        </a:p>
      </dgm:t>
    </dgm:pt>
    <dgm:pt modelId="{8711595D-5CB6-4617-BDDB-04B19CAE9F63}" type="parTrans" cxnId="{3A516CEF-1EA9-41BE-ADC7-87BD9B3A1980}">
      <dgm:prSet/>
      <dgm:spPr/>
      <dgm:t>
        <a:bodyPr/>
        <a:lstStyle/>
        <a:p>
          <a:endParaRPr lang="en-US"/>
        </a:p>
      </dgm:t>
    </dgm:pt>
    <dgm:pt modelId="{9DA9ECF8-0E60-4C9D-8B1F-D0787DEBC781}" type="sibTrans" cxnId="{3A516CEF-1EA9-41BE-ADC7-87BD9B3A1980}">
      <dgm:prSet/>
      <dgm:spPr/>
      <dgm:t>
        <a:bodyPr/>
        <a:lstStyle/>
        <a:p>
          <a:endParaRPr lang="en-US"/>
        </a:p>
      </dgm:t>
    </dgm:pt>
    <dgm:pt modelId="{0DA29293-748C-4A76-AFF1-CC5B84C2FEDD}">
      <dgm:prSet/>
      <dgm:spPr/>
      <dgm:t>
        <a:bodyPr/>
        <a:lstStyle/>
        <a:p>
          <a:pPr>
            <a:lnSpc>
              <a:spcPct val="100000"/>
            </a:lnSpc>
          </a:pPr>
          <a:r>
            <a:rPr lang="en-US"/>
            <a:t>Arduino IDE (to program the Arduino board)</a:t>
          </a:r>
        </a:p>
      </dgm:t>
    </dgm:pt>
    <dgm:pt modelId="{87932109-D50D-4AFD-A3DC-B4EA5E8ED3B7}" type="parTrans" cxnId="{2FD94C43-6182-4A89-A7A0-02760C736704}">
      <dgm:prSet/>
      <dgm:spPr/>
      <dgm:t>
        <a:bodyPr/>
        <a:lstStyle/>
        <a:p>
          <a:endParaRPr lang="en-US"/>
        </a:p>
      </dgm:t>
    </dgm:pt>
    <dgm:pt modelId="{3ECF9B78-ED19-4067-93D9-FA33A5E2700A}" type="sibTrans" cxnId="{2FD94C43-6182-4A89-A7A0-02760C736704}">
      <dgm:prSet/>
      <dgm:spPr/>
      <dgm:t>
        <a:bodyPr/>
        <a:lstStyle/>
        <a:p>
          <a:endParaRPr lang="en-US"/>
        </a:p>
      </dgm:t>
    </dgm:pt>
    <dgm:pt modelId="{52E609D8-D4B6-4A26-B1EC-C711EF3F9C68}">
      <dgm:prSet/>
      <dgm:spPr/>
      <dgm:t>
        <a:bodyPr/>
        <a:lstStyle/>
        <a:p>
          <a:pPr>
            <a:lnSpc>
              <a:spcPct val="100000"/>
            </a:lnSpc>
          </a:pPr>
          <a:r>
            <a:rPr lang="en-US"/>
            <a:t>Serial communication (to send commands from PC to Arduino)</a:t>
          </a:r>
        </a:p>
      </dgm:t>
    </dgm:pt>
    <dgm:pt modelId="{BEDA1BC3-688C-4775-9D82-30FE9442FFB2}" type="parTrans" cxnId="{3E402B3C-9EB6-46E0-B439-F9A30C6DA1BF}">
      <dgm:prSet/>
      <dgm:spPr/>
      <dgm:t>
        <a:bodyPr/>
        <a:lstStyle/>
        <a:p>
          <a:endParaRPr lang="en-US"/>
        </a:p>
      </dgm:t>
    </dgm:pt>
    <dgm:pt modelId="{E097CDCA-84DB-4074-BE97-629ECC359E05}" type="sibTrans" cxnId="{3E402B3C-9EB6-46E0-B439-F9A30C6DA1BF}">
      <dgm:prSet/>
      <dgm:spPr/>
      <dgm:t>
        <a:bodyPr/>
        <a:lstStyle/>
        <a:p>
          <a:endParaRPr lang="en-US"/>
        </a:p>
      </dgm:t>
    </dgm:pt>
    <dgm:pt modelId="{C6AA0AA9-CF16-4899-9EE1-90B4A6F02C9C}" type="pres">
      <dgm:prSet presAssocID="{19638D93-3200-46DD-B752-BAD92C040F20}" presName="root" presStyleCnt="0">
        <dgm:presLayoutVars>
          <dgm:dir/>
          <dgm:resizeHandles val="exact"/>
        </dgm:presLayoutVars>
      </dgm:prSet>
      <dgm:spPr/>
    </dgm:pt>
    <dgm:pt modelId="{EF4D2270-6BC8-4703-B369-FEAD480DF124}" type="pres">
      <dgm:prSet presAssocID="{85F81ACB-BD9B-42A3-B5E7-06B8431B640B}" presName="compNode" presStyleCnt="0"/>
      <dgm:spPr/>
    </dgm:pt>
    <dgm:pt modelId="{7A6A2AC3-FD79-46CE-902B-A4A049ABD8FA}" type="pres">
      <dgm:prSet presAssocID="{85F81ACB-BD9B-42A3-B5E7-06B8431B640B}" presName="bgRect" presStyleLbl="bgShp" presStyleIdx="0" presStyleCnt="5"/>
      <dgm:spPr/>
    </dgm:pt>
    <dgm:pt modelId="{08959AD4-A1CA-4B3C-8A90-B3E1EE038BAA}" type="pres">
      <dgm:prSet presAssocID="{85F81ACB-BD9B-42A3-B5E7-06B8431B64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7BE44E3-5C4E-42E2-8A88-B228A08FE2A0}" type="pres">
      <dgm:prSet presAssocID="{85F81ACB-BD9B-42A3-B5E7-06B8431B640B}" presName="spaceRect" presStyleCnt="0"/>
      <dgm:spPr/>
    </dgm:pt>
    <dgm:pt modelId="{75122A86-8606-4AED-8C15-675FC5B41646}" type="pres">
      <dgm:prSet presAssocID="{85F81ACB-BD9B-42A3-B5E7-06B8431B640B}" presName="parTx" presStyleLbl="revTx" presStyleIdx="0" presStyleCnt="5">
        <dgm:presLayoutVars>
          <dgm:chMax val="0"/>
          <dgm:chPref val="0"/>
        </dgm:presLayoutVars>
      </dgm:prSet>
      <dgm:spPr/>
    </dgm:pt>
    <dgm:pt modelId="{CDBC79ED-B71C-48CD-AFED-AE18EE81C2E7}" type="pres">
      <dgm:prSet presAssocID="{F9066350-3105-495B-A7AA-E5E71E582D07}" presName="sibTrans" presStyleCnt="0"/>
      <dgm:spPr/>
    </dgm:pt>
    <dgm:pt modelId="{BCB68E47-05E5-4778-9742-9A20BB7B9F47}" type="pres">
      <dgm:prSet presAssocID="{FF054B58-E38D-4F5B-9181-FA0D2C269166}" presName="compNode" presStyleCnt="0"/>
      <dgm:spPr/>
    </dgm:pt>
    <dgm:pt modelId="{D89E02DD-AC8E-4B84-9A56-F467D697D6A2}" type="pres">
      <dgm:prSet presAssocID="{FF054B58-E38D-4F5B-9181-FA0D2C269166}" presName="bgRect" presStyleLbl="bgShp" presStyleIdx="1" presStyleCnt="5"/>
      <dgm:spPr/>
    </dgm:pt>
    <dgm:pt modelId="{941F7AF0-1EF0-481C-86D8-705C8E050361}" type="pres">
      <dgm:prSet presAssocID="{FF054B58-E38D-4F5B-9181-FA0D2C2691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on Shelf"/>
        </a:ext>
      </dgm:extLst>
    </dgm:pt>
    <dgm:pt modelId="{D6ADC79F-F56E-43CF-A152-0708F1DA2986}" type="pres">
      <dgm:prSet presAssocID="{FF054B58-E38D-4F5B-9181-FA0D2C269166}" presName="spaceRect" presStyleCnt="0"/>
      <dgm:spPr/>
    </dgm:pt>
    <dgm:pt modelId="{3A0846D9-1A80-48C2-A32B-AB15607E1A2C}" type="pres">
      <dgm:prSet presAssocID="{FF054B58-E38D-4F5B-9181-FA0D2C269166}" presName="parTx" presStyleLbl="revTx" presStyleIdx="1" presStyleCnt="5">
        <dgm:presLayoutVars>
          <dgm:chMax val="0"/>
          <dgm:chPref val="0"/>
        </dgm:presLayoutVars>
      </dgm:prSet>
      <dgm:spPr/>
    </dgm:pt>
    <dgm:pt modelId="{74DD4656-9851-4CBD-A1A7-2773C5E61858}" type="pres">
      <dgm:prSet presAssocID="{DCBBB3A6-A112-4D8A-8152-6720DD465707}" presName="sibTrans" presStyleCnt="0"/>
      <dgm:spPr/>
    </dgm:pt>
    <dgm:pt modelId="{AA275F8E-A100-4973-B6C6-5F5A17791617}" type="pres">
      <dgm:prSet presAssocID="{B49949B4-2548-472F-B321-EED581457C03}" presName="compNode" presStyleCnt="0"/>
      <dgm:spPr/>
    </dgm:pt>
    <dgm:pt modelId="{65158F2D-701F-434E-BB0B-2313427A4CB9}" type="pres">
      <dgm:prSet presAssocID="{B49949B4-2548-472F-B321-EED581457C03}" presName="bgRect" presStyleLbl="bgShp" presStyleIdx="2" presStyleCnt="5"/>
      <dgm:spPr/>
    </dgm:pt>
    <dgm:pt modelId="{77D5FBDF-B2AE-4E02-9DBE-BE5B624CEFFF}" type="pres">
      <dgm:prSet presAssocID="{B49949B4-2548-472F-B321-EED581457C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ED3A2B08-83A8-42F1-A00B-76A5FC25FC1B}" type="pres">
      <dgm:prSet presAssocID="{B49949B4-2548-472F-B321-EED581457C03}" presName="spaceRect" presStyleCnt="0"/>
      <dgm:spPr/>
    </dgm:pt>
    <dgm:pt modelId="{EDEFF5ED-6B3D-4CB6-898E-74B1E0A2351C}" type="pres">
      <dgm:prSet presAssocID="{B49949B4-2548-472F-B321-EED581457C03}" presName="parTx" presStyleLbl="revTx" presStyleIdx="2" presStyleCnt="5">
        <dgm:presLayoutVars>
          <dgm:chMax val="0"/>
          <dgm:chPref val="0"/>
        </dgm:presLayoutVars>
      </dgm:prSet>
      <dgm:spPr/>
    </dgm:pt>
    <dgm:pt modelId="{F4DDA98F-98F6-4D6F-817F-B85CAE06773A}" type="pres">
      <dgm:prSet presAssocID="{9DA9ECF8-0E60-4C9D-8B1F-D0787DEBC781}" presName="sibTrans" presStyleCnt="0"/>
      <dgm:spPr/>
    </dgm:pt>
    <dgm:pt modelId="{86C95B3B-5A2C-4853-864C-04FBA660A0D5}" type="pres">
      <dgm:prSet presAssocID="{0DA29293-748C-4A76-AFF1-CC5B84C2FEDD}" presName="compNode" presStyleCnt="0"/>
      <dgm:spPr/>
    </dgm:pt>
    <dgm:pt modelId="{F8118A91-8753-4FCE-A3CF-1C11198B019F}" type="pres">
      <dgm:prSet presAssocID="{0DA29293-748C-4A76-AFF1-CC5B84C2FEDD}" presName="bgRect" presStyleLbl="bgShp" presStyleIdx="3" presStyleCnt="5"/>
      <dgm:spPr/>
    </dgm:pt>
    <dgm:pt modelId="{7FE8BD8B-4056-45E7-955F-84A509485935}" type="pres">
      <dgm:prSet presAssocID="{0DA29293-748C-4A76-AFF1-CC5B84C2FE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62623706-9B0C-4711-9D10-C3714D6A6E6B}" type="pres">
      <dgm:prSet presAssocID="{0DA29293-748C-4A76-AFF1-CC5B84C2FEDD}" presName="spaceRect" presStyleCnt="0"/>
      <dgm:spPr/>
    </dgm:pt>
    <dgm:pt modelId="{2B3DBB04-2F45-43E7-B923-B63FB3BF3640}" type="pres">
      <dgm:prSet presAssocID="{0DA29293-748C-4A76-AFF1-CC5B84C2FEDD}" presName="parTx" presStyleLbl="revTx" presStyleIdx="3" presStyleCnt="5">
        <dgm:presLayoutVars>
          <dgm:chMax val="0"/>
          <dgm:chPref val="0"/>
        </dgm:presLayoutVars>
      </dgm:prSet>
      <dgm:spPr/>
    </dgm:pt>
    <dgm:pt modelId="{A8E5EECF-6B6B-4C5A-AB3B-0DC9BE7F84DF}" type="pres">
      <dgm:prSet presAssocID="{3ECF9B78-ED19-4067-93D9-FA33A5E2700A}" presName="sibTrans" presStyleCnt="0"/>
      <dgm:spPr/>
    </dgm:pt>
    <dgm:pt modelId="{CAC42BA9-77F8-4615-A9D7-16977AE600FE}" type="pres">
      <dgm:prSet presAssocID="{52E609D8-D4B6-4A26-B1EC-C711EF3F9C68}" presName="compNode" presStyleCnt="0"/>
      <dgm:spPr/>
    </dgm:pt>
    <dgm:pt modelId="{C09B062A-5FEF-4EC7-85F7-F57722C1957B}" type="pres">
      <dgm:prSet presAssocID="{52E609D8-D4B6-4A26-B1EC-C711EF3F9C68}" presName="bgRect" presStyleLbl="bgShp" presStyleIdx="4" presStyleCnt="5"/>
      <dgm:spPr/>
    </dgm:pt>
    <dgm:pt modelId="{C5540D19-5425-418C-8AA6-88E4D69E7F3E}" type="pres">
      <dgm:prSet presAssocID="{52E609D8-D4B6-4A26-B1EC-C711EF3F9C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2D86D40F-8C26-4C2E-9D95-3F2796F479EC}" type="pres">
      <dgm:prSet presAssocID="{52E609D8-D4B6-4A26-B1EC-C711EF3F9C68}" presName="spaceRect" presStyleCnt="0"/>
      <dgm:spPr/>
    </dgm:pt>
    <dgm:pt modelId="{D67A7F62-13DB-4999-9970-8356057BE7EB}" type="pres">
      <dgm:prSet presAssocID="{52E609D8-D4B6-4A26-B1EC-C711EF3F9C68}" presName="parTx" presStyleLbl="revTx" presStyleIdx="4" presStyleCnt="5">
        <dgm:presLayoutVars>
          <dgm:chMax val="0"/>
          <dgm:chPref val="0"/>
        </dgm:presLayoutVars>
      </dgm:prSet>
      <dgm:spPr/>
    </dgm:pt>
  </dgm:ptLst>
  <dgm:cxnLst>
    <dgm:cxn modelId="{3E402B3C-9EB6-46E0-B439-F9A30C6DA1BF}" srcId="{19638D93-3200-46DD-B752-BAD92C040F20}" destId="{52E609D8-D4B6-4A26-B1EC-C711EF3F9C68}" srcOrd="4" destOrd="0" parTransId="{BEDA1BC3-688C-4775-9D82-30FE9442FFB2}" sibTransId="{E097CDCA-84DB-4074-BE97-629ECC359E05}"/>
    <dgm:cxn modelId="{E432595C-01C2-43B1-98F6-B2F59EB6FF38}" type="presOf" srcId="{52E609D8-D4B6-4A26-B1EC-C711EF3F9C68}" destId="{D67A7F62-13DB-4999-9970-8356057BE7EB}" srcOrd="0" destOrd="0" presId="urn:microsoft.com/office/officeart/2018/2/layout/IconVerticalSolidList"/>
    <dgm:cxn modelId="{2FD94C43-6182-4A89-A7A0-02760C736704}" srcId="{19638D93-3200-46DD-B752-BAD92C040F20}" destId="{0DA29293-748C-4A76-AFF1-CC5B84C2FEDD}" srcOrd="3" destOrd="0" parTransId="{87932109-D50D-4AFD-A3DC-B4EA5E8ED3B7}" sibTransId="{3ECF9B78-ED19-4067-93D9-FA33A5E2700A}"/>
    <dgm:cxn modelId="{9634FA64-C701-417B-BBD2-CC3A1F7B1D66}" srcId="{19638D93-3200-46DD-B752-BAD92C040F20}" destId="{85F81ACB-BD9B-42A3-B5E7-06B8431B640B}" srcOrd="0" destOrd="0" parTransId="{B19F6AEB-8069-43BF-9138-C1B0EA08B7C8}" sibTransId="{F9066350-3105-495B-A7AA-E5E71E582D07}"/>
    <dgm:cxn modelId="{F6242889-9A66-4A8F-BF2A-97F94AC25416}" type="presOf" srcId="{B49949B4-2548-472F-B321-EED581457C03}" destId="{EDEFF5ED-6B3D-4CB6-898E-74B1E0A2351C}" srcOrd="0" destOrd="0" presId="urn:microsoft.com/office/officeart/2018/2/layout/IconVerticalSolidList"/>
    <dgm:cxn modelId="{A8723C8C-F374-4E0E-A927-9C15F98A19FE}" type="presOf" srcId="{FF054B58-E38D-4F5B-9181-FA0D2C269166}" destId="{3A0846D9-1A80-48C2-A32B-AB15607E1A2C}" srcOrd="0" destOrd="0" presId="urn:microsoft.com/office/officeart/2018/2/layout/IconVerticalSolidList"/>
    <dgm:cxn modelId="{C94BE08D-CC27-4F07-AF9E-1AB8B66C820D}" type="presOf" srcId="{0DA29293-748C-4A76-AFF1-CC5B84C2FEDD}" destId="{2B3DBB04-2F45-43E7-B923-B63FB3BF3640}" srcOrd="0" destOrd="0" presId="urn:microsoft.com/office/officeart/2018/2/layout/IconVerticalSolidList"/>
    <dgm:cxn modelId="{0BBBC3B8-F5E7-4177-89E4-626045FB9653}" srcId="{19638D93-3200-46DD-B752-BAD92C040F20}" destId="{FF054B58-E38D-4F5B-9181-FA0D2C269166}" srcOrd="1" destOrd="0" parTransId="{3DC3EFB2-5E68-4F0E-AE1D-7612D3D1114D}" sibTransId="{DCBBB3A6-A112-4D8A-8152-6720DD465707}"/>
    <dgm:cxn modelId="{4A33B2CA-D63E-476A-8E80-6FFC94C8C706}" type="presOf" srcId="{85F81ACB-BD9B-42A3-B5E7-06B8431B640B}" destId="{75122A86-8606-4AED-8C15-675FC5B41646}" srcOrd="0" destOrd="0" presId="urn:microsoft.com/office/officeart/2018/2/layout/IconVerticalSolidList"/>
    <dgm:cxn modelId="{18D552E9-D46A-4863-B96C-7FCFA161279D}" type="presOf" srcId="{19638D93-3200-46DD-B752-BAD92C040F20}" destId="{C6AA0AA9-CF16-4899-9EE1-90B4A6F02C9C}" srcOrd="0" destOrd="0" presId="urn:microsoft.com/office/officeart/2018/2/layout/IconVerticalSolidList"/>
    <dgm:cxn modelId="{3A516CEF-1EA9-41BE-ADC7-87BD9B3A1980}" srcId="{19638D93-3200-46DD-B752-BAD92C040F20}" destId="{B49949B4-2548-472F-B321-EED581457C03}" srcOrd="2" destOrd="0" parTransId="{8711595D-5CB6-4617-BDDB-04B19CAE9F63}" sibTransId="{9DA9ECF8-0E60-4C9D-8B1F-D0787DEBC781}"/>
    <dgm:cxn modelId="{CDECEA23-5D98-441C-B75D-75F83B598EAF}" type="presParOf" srcId="{C6AA0AA9-CF16-4899-9EE1-90B4A6F02C9C}" destId="{EF4D2270-6BC8-4703-B369-FEAD480DF124}" srcOrd="0" destOrd="0" presId="urn:microsoft.com/office/officeart/2018/2/layout/IconVerticalSolidList"/>
    <dgm:cxn modelId="{2AB3FC89-72C5-466C-9745-14B185E494A7}" type="presParOf" srcId="{EF4D2270-6BC8-4703-B369-FEAD480DF124}" destId="{7A6A2AC3-FD79-46CE-902B-A4A049ABD8FA}" srcOrd="0" destOrd="0" presId="urn:microsoft.com/office/officeart/2018/2/layout/IconVerticalSolidList"/>
    <dgm:cxn modelId="{13380473-9742-4A6E-966D-1D4AC7884E9C}" type="presParOf" srcId="{EF4D2270-6BC8-4703-B369-FEAD480DF124}" destId="{08959AD4-A1CA-4B3C-8A90-B3E1EE038BAA}" srcOrd="1" destOrd="0" presId="urn:microsoft.com/office/officeart/2018/2/layout/IconVerticalSolidList"/>
    <dgm:cxn modelId="{ACBABAAC-1163-4CE5-A00C-B3BD87FD1D20}" type="presParOf" srcId="{EF4D2270-6BC8-4703-B369-FEAD480DF124}" destId="{47BE44E3-5C4E-42E2-8A88-B228A08FE2A0}" srcOrd="2" destOrd="0" presId="urn:microsoft.com/office/officeart/2018/2/layout/IconVerticalSolidList"/>
    <dgm:cxn modelId="{41402BB8-9276-4B60-8AE2-73FDC70F42F4}" type="presParOf" srcId="{EF4D2270-6BC8-4703-B369-FEAD480DF124}" destId="{75122A86-8606-4AED-8C15-675FC5B41646}" srcOrd="3" destOrd="0" presId="urn:microsoft.com/office/officeart/2018/2/layout/IconVerticalSolidList"/>
    <dgm:cxn modelId="{326FD059-EF25-4C28-9388-8C7604366BE8}" type="presParOf" srcId="{C6AA0AA9-CF16-4899-9EE1-90B4A6F02C9C}" destId="{CDBC79ED-B71C-48CD-AFED-AE18EE81C2E7}" srcOrd="1" destOrd="0" presId="urn:microsoft.com/office/officeart/2018/2/layout/IconVerticalSolidList"/>
    <dgm:cxn modelId="{1B4673A1-26F1-4AD6-BED3-B5969C7C55E5}" type="presParOf" srcId="{C6AA0AA9-CF16-4899-9EE1-90B4A6F02C9C}" destId="{BCB68E47-05E5-4778-9742-9A20BB7B9F47}" srcOrd="2" destOrd="0" presId="urn:microsoft.com/office/officeart/2018/2/layout/IconVerticalSolidList"/>
    <dgm:cxn modelId="{1226764A-F283-4FFC-B2D6-926EA111D7AC}" type="presParOf" srcId="{BCB68E47-05E5-4778-9742-9A20BB7B9F47}" destId="{D89E02DD-AC8E-4B84-9A56-F467D697D6A2}" srcOrd="0" destOrd="0" presId="urn:microsoft.com/office/officeart/2018/2/layout/IconVerticalSolidList"/>
    <dgm:cxn modelId="{69BC023D-DB06-4376-9F2E-E63576605E42}" type="presParOf" srcId="{BCB68E47-05E5-4778-9742-9A20BB7B9F47}" destId="{941F7AF0-1EF0-481C-86D8-705C8E050361}" srcOrd="1" destOrd="0" presId="urn:microsoft.com/office/officeart/2018/2/layout/IconVerticalSolidList"/>
    <dgm:cxn modelId="{18EFF572-3DD2-484D-9CF9-641D210B98E9}" type="presParOf" srcId="{BCB68E47-05E5-4778-9742-9A20BB7B9F47}" destId="{D6ADC79F-F56E-43CF-A152-0708F1DA2986}" srcOrd="2" destOrd="0" presId="urn:microsoft.com/office/officeart/2018/2/layout/IconVerticalSolidList"/>
    <dgm:cxn modelId="{A90003F7-FE9B-4236-B9DE-E2F71F9770CF}" type="presParOf" srcId="{BCB68E47-05E5-4778-9742-9A20BB7B9F47}" destId="{3A0846D9-1A80-48C2-A32B-AB15607E1A2C}" srcOrd="3" destOrd="0" presId="urn:microsoft.com/office/officeart/2018/2/layout/IconVerticalSolidList"/>
    <dgm:cxn modelId="{1AC20233-002E-4F87-A94E-C8706B08CE6E}" type="presParOf" srcId="{C6AA0AA9-CF16-4899-9EE1-90B4A6F02C9C}" destId="{74DD4656-9851-4CBD-A1A7-2773C5E61858}" srcOrd="3" destOrd="0" presId="urn:microsoft.com/office/officeart/2018/2/layout/IconVerticalSolidList"/>
    <dgm:cxn modelId="{E16DF2DC-247C-4E2D-8C78-78626F8E32A0}" type="presParOf" srcId="{C6AA0AA9-CF16-4899-9EE1-90B4A6F02C9C}" destId="{AA275F8E-A100-4973-B6C6-5F5A17791617}" srcOrd="4" destOrd="0" presId="urn:microsoft.com/office/officeart/2018/2/layout/IconVerticalSolidList"/>
    <dgm:cxn modelId="{8975029E-DF1A-4656-96D1-091767A4A21A}" type="presParOf" srcId="{AA275F8E-A100-4973-B6C6-5F5A17791617}" destId="{65158F2D-701F-434E-BB0B-2313427A4CB9}" srcOrd="0" destOrd="0" presId="urn:microsoft.com/office/officeart/2018/2/layout/IconVerticalSolidList"/>
    <dgm:cxn modelId="{8958454B-1545-418E-AF3F-249FBA2A3DF6}" type="presParOf" srcId="{AA275F8E-A100-4973-B6C6-5F5A17791617}" destId="{77D5FBDF-B2AE-4E02-9DBE-BE5B624CEFFF}" srcOrd="1" destOrd="0" presId="urn:microsoft.com/office/officeart/2018/2/layout/IconVerticalSolidList"/>
    <dgm:cxn modelId="{4BD57BB8-1882-4F06-9607-3AC1C97F2145}" type="presParOf" srcId="{AA275F8E-A100-4973-B6C6-5F5A17791617}" destId="{ED3A2B08-83A8-42F1-A00B-76A5FC25FC1B}" srcOrd="2" destOrd="0" presId="urn:microsoft.com/office/officeart/2018/2/layout/IconVerticalSolidList"/>
    <dgm:cxn modelId="{7764DB70-F938-452F-A1D8-0C8AAA60CD87}" type="presParOf" srcId="{AA275F8E-A100-4973-B6C6-5F5A17791617}" destId="{EDEFF5ED-6B3D-4CB6-898E-74B1E0A2351C}" srcOrd="3" destOrd="0" presId="urn:microsoft.com/office/officeart/2018/2/layout/IconVerticalSolidList"/>
    <dgm:cxn modelId="{85298CF6-0F46-4F16-8B4A-63438F4A3AD7}" type="presParOf" srcId="{C6AA0AA9-CF16-4899-9EE1-90B4A6F02C9C}" destId="{F4DDA98F-98F6-4D6F-817F-B85CAE06773A}" srcOrd="5" destOrd="0" presId="urn:microsoft.com/office/officeart/2018/2/layout/IconVerticalSolidList"/>
    <dgm:cxn modelId="{4CB738B3-C71E-40D7-8B0C-CE6D4B8C4097}" type="presParOf" srcId="{C6AA0AA9-CF16-4899-9EE1-90B4A6F02C9C}" destId="{86C95B3B-5A2C-4853-864C-04FBA660A0D5}" srcOrd="6" destOrd="0" presId="urn:microsoft.com/office/officeart/2018/2/layout/IconVerticalSolidList"/>
    <dgm:cxn modelId="{D7A0C735-D55D-4BE1-90AC-C1B20C849810}" type="presParOf" srcId="{86C95B3B-5A2C-4853-864C-04FBA660A0D5}" destId="{F8118A91-8753-4FCE-A3CF-1C11198B019F}" srcOrd="0" destOrd="0" presId="urn:microsoft.com/office/officeart/2018/2/layout/IconVerticalSolidList"/>
    <dgm:cxn modelId="{E91B990C-375C-4DCB-B503-EC0C9C386EF4}" type="presParOf" srcId="{86C95B3B-5A2C-4853-864C-04FBA660A0D5}" destId="{7FE8BD8B-4056-45E7-955F-84A509485935}" srcOrd="1" destOrd="0" presId="urn:microsoft.com/office/officeart/2018/2/layout/IconVerticalSolidList"/>
    <dgm:cxn modelId="{981E41E0-4011-46E8-AE56-398FF68625DA}" type="presParOf" srcId="{86C95B3B-5A2C-4853-864C-04FBA660A0D5}" destId="{62623706-9B0C-4711-9D10-C3714D6A6E6B}" srcOrd="2" destOrd="0" presId="urn:microsoft.com/office/officeart/2018/2/layout/IconVerticalSolidList"/>
    <dgm:cxn modelId="{374EB4A1-33FC-4051-B3BB-8D07891831FD}" type="presParOf" srcId="{86C95B3B-5A2C-4853-864C-04FBA660A0D5}" destId="{2B3DBB04-2F45-43E7-B923-B63FB3BF3640}" srcOrd="3" destOrd="0" presId="urn:microsoft.com/office/officeart/2018/2/layout/IconVerticalSolidList"/>
    <dgm:cxn modelId="{EAE684AC-4086-4518-B2F7-50B85A814F0B}" type="presParOf" srcId="{C6AA0AA9-CF16-4899-9EE1-90B4A6F02C9C}" destId="{A8E5EECF-6B6B-4C5A-AB3B-0DC9BE7F84DF}" srcOrd="7" destOrd="0" presId="urn:microsoft.com/office/officeart/2018/2/layout/IconVerticalSolidList"/>
    <dgm:cxn modelId="{3977A2C7-9C12-4F8D-AD1D-DD9556614E95}" type="presParOf" srcId="{C6AA0AA9-CF16-4899-9EE1-90B4A6F02C9C}" destId="{CAC42BA9-77F8-4615-A9D7-16977AE600FE}" srcOrd="8" destOrd="0" presId="urn:microsoft.com/office/officeart/2018/2/layout/IconVerticalSolidList"/>
    <dgm:cxn modelId="{FCD244C0-0DC0-4B79-A7CB-74DDCC698A31}" type="presParOf" srcId="{CAC42BA9-77F8-4615-A9D7-16977AE600FE}" destId="{C09B062A-5FEF-4EC7-85F7-F57722C1957B}" srcOrd="0" destOrd="0" presId="urn:microsoft.com/office/officeart/2018/2/layout/IconVerticalSolidList"/>
    <dgm:cxn modelId="{8A451EF9-C40B-4B53-936B-7BC03E65440E}" type="presParOf" srcId="{CAC42BA9-77F8-4615-A9D7-16977AE600FE}" destId="{C5540D19-5425-418C-8AA6-88E4D69E7F3E}" srcOrd="1" destOrd="0" presId="urn:microsoft.com/office/officeart/2018/2/layout/IconVerticalSolidList"/>
    <dgm:cxn modelId="{C2AB1570-3900-4B4E-B1E8-F13A53E94F2C}" type="presParOf" srcId="{CAC42BA9-77F8-4615-A9D7-16977AE600FE}" destId="{2D86D40F-8C26-4C2E-9D95-3F2796F479EC}" srcOrd="2" destOrd="0" presId="urn:microsoft.com/office/officeart/2018/2/layout/IconVerticalSolidList"/>
    <dgm:cxn modelId="{91286FDA-5B4D-46C6-8ABB-C9E8BBA2468F}" type="presParOf" srcId="{CAC42BA9-77F8-4615-A9D7-16977AE600FE}" destId="{D67A7F62-13DB-4999-9970-8356057BE7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E35EC-83F6-4BD4-A5B8-433169D0C001}">
      <dsp:nvSpPr>
        <dsp:cNvPr id="0" name=""/>
        <dsp:cNvSpPr/>
      </dsp:nvSpPr>
      <dsp:spPr>
        <a:xfrm>
          <a:off x="611820" y="66706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A95F3E-E21F-4323-B9A4-25423F7E24F1}">
      <dsp:nvSpPr>
        <dsp:cNvPr id="0" name=""/>
        <dsp:cNvSpPr/>
      </dsp:nvSpPr>
      <dsp:spPr>
        <a:xfrm>
          <a:off x="11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Arduino Uno  (microcontroller board)</a:t>
          </a:r>
        </a:p>
      </dsp:txBody>
      <dsp:txXfrm>
        <a:off x="116820" y="1807344"/>
        <a:ext cx="1800000" cy="720000"/>
      </dsp:txXfrm>
    </dsp:sp>
    <dsp:sp modelId="{828F5FA5-6D2D-4B03-AF76-7E16F2CCF2B5}">
      <dsp:nvSpPr>
        <dsp:cNvPr id="0" name=""/>
        <dsp:cNvSpPr/>
      </dsp:nvSpPr>
      <dsp:spPr>
        <a:xfrm>
          <a:off x="2726820" y="66706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B9443-1839-4E26-A926-EBC4D14A25C9}">
      <dsp:nvSpPr>
        <dsp:cNvPr id="0" name=""/>
        <dsp:cNvSpPr/>
      </dsp:nvSpPr>
      <dsp:spPr>
        <a:xfrm>
          <a:off x="2231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Motor driver module (to control car motors)</a:t>
          </a:r>
        </a:p>
      </dsp:txBody>
      <dsp:txXfrm>
        <a:off x="2231820" y="1807344"/>
        <a:ext cx="1800000" cy="720000"/>
      </dsp:txXfrm>
    </dsp:sp>
    <dsp:sp modelId="{053356BF-89BF-40EB-AD19-2F9B1C266BFA}">
      <dsp:nvSpPr>
        <dsp:cNvPr id="0" name=""/>
        <dsp:cNvSpPr/>
      </dsp:nvSpPr>
      <dsp:spPr>
        <a:xfrm>
          <a:off x="4841820" y="66706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B84F60-CB4F-4BDE-B737-56BA9B59FCD1}">
      <dsp:nvSpPr>
        <dsp:cNvPr id="0" name=""/>
        <dsp:cNvSpPr/>
      </dsp:nvSpPr>
      <dsp:spPr>
        <a:xfrm>
          <a:off x="434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DC motors and wheels</a:t>
          </a:r>
        </a:p>
      </dsp:txBody>
      <dsp:txXfrm>
        <a:off x="4346820" y="1807344"/>
        <a:ext cx="1800000" cy="720000"/>
      </dsp:txXfrm>
    </dsp:sp>
    <dsp:sp modelId="{E07C999C-F710-4742-A81B-4297F3411228}">
      <dsp:nvSpPr>
        <dsp:cNvPr id="0" name=""/>
        <dsp:cNvSpPr/>
      </dsp:nvSpPr>
      <dsp:spPr>
        <a:xfrm>
          <a:off x="611820" y="29773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B4D54-A5BF-4386-8956-F6F1935D6F38}">
      <dsp:nvSpPr>
        <dsp:cNvPr id="0" name=""/>
        <dsp:cNvSpPr/>
      </dsp:nvSpPr>
      <dsp:spPr>
        <a:xfrm>
          <a:off x="11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USB/Bluetooth module (for communication and power)</a:t>
          </a:r>
        </a:p>
      </dsp:txBody>
      <dsp:txXfrm>
        <a:off x="116820" y="4117625"/>
        <a:ext cx="1800000" cy="720000"/>
      </dsp:txXfrm>
    </dsp:sp>
    <dsp:sp modelId="{AA8A5E42-1D23-46ED-893E-4309F8D25B06}">
      <dsp:nvSpPr>
        <dsp:cNvPr id="0" name=""/>
        <dsp:cNvSpPr/>
      </dsp:nvSpPr>
      <dsp:spPr>
        <a:xfrm>
          <a:off x="2726820" y="297734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CD4D6-E180-4A34-95AC-6B4386794167}">
      <dsp:nvSpPr>
        <dsp:cNvPr id="0" name=""/>
        <dsp:cNvSpPr/>
      </dsp:nvSpPr>
      <dsp:spPr>
        <a:xfrm>
          <a:off x="2231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Webcam or laptop camera</a:t>
          </a:r>
        </a:p>
      </dsp:txBody>
      <dsp:txXfrm>
        <a:off x="2231820" y="4117625"/>
        <a:ext cx="1800000" cy="720000"/>
      </dsp:txXfrm>
    </dsp:sp>
    <dsp:sp modelId="{8E4B2D18-51F3-4938-A19F-0D891B56D573}">
      <dsp:nvSpPr>
        <dsp:cNvPr id="0" name=""/>
        <dsp:cNvSpPr/>
      </dsp:nvSpPr>
      <dsp:spPr>
        <a:xfrm>
          <a:off x="4841820" y="2977343"/>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087144-6D0A-4F68-BD6D-87D45DBDC386}">
      <dsp:nvSpPr>
        <dsp:cNvPr id="0" name=""/>
        <dsp:cNvSpPr/>
      </dsp:nvSpPr>
      <dsp:spPr>
        <a:xfrm>
          <a:off x="434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Raspberry Pi</a:t>
          </a:r>
        </a:p>
      </dsp:txBody>
      <dsp:txXfrm>
        <a:off x="4346820" y="411762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2AC3-FD79-46CE-902B-A4A049ABD8FA}">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59AD4-A1CA-4B3C-8A90-B3E1EE038BAA}">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22A86-8606-4AED-8C15-675FC5B41646}">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Python programming language</a:t>
          </a:r>
        </a:p>
      </dsp:txBody>
      <dsp:txXfrm>
        <a:off x="1074268" y="4366"/>
        <a:ext cx="5170996" cy="930102"/>
      </dsp:txXfrm>
    </dsp:sp>
    <dsp:sp modelId="{D89E02DD-AC8E-4B84-9A56-F467D697D6A2}">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F7AF0-1EF0-481C-86D8-705C8E050361}">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846D9-1A80-48C2-A32B-AB15607E1A2C}">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MediaPipe library (for hand detection)</a:t>
          </a:r>
        </a:p>
      </dsp:txBody>
      <dsp:txXfrm>
        <a:off x="1074268" y="1166994"/>
        <a:ext cx="5170996" cy="930102"/>
      </dsp:txXfrm>
    </dsp:sp>
    <dsp:sp modelId="{65158F2D-701F-434E-BB0B-2313427A4CB9}">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5FBDF-B2AE-4E02-9DBE-BE5B624CEFFF}">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FF5ED-6B3D-4CB6-898E-74B1E0A2351C}">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OpenCV library (for image processing)</a:t>
          </a:r>
        </a:p>
      </dsp:txBody>
      <dsp:txXfrm>
        <a:off x="1074268" y="2329622"/>
        <a:ext cx="5170996" cy="930102"/>
      </dsp:txXfrm>
    </dsp:sp>
    <dsp:sp modelId="{F8118A91-8753-4FCE-A3CF-1C11198B019F}">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8BD8B-4056-45E7-955F-84A509485935}">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3DBB04-2F45-43E7-B923-B63FB3BF3640}">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Arduino IDE (to program the Arduino board)</a:t>
          </a:r>
        </a:p>
      </dsp:txBody>
      <dsp:txXfrm>
        <a:off x="1074268" y="3492250"/>
        <a:ext cx="5170996" cy="930102"/>
      </dsp:txXfrm>
    </dsp:sp>
    <dsp:sp modelId="{C09B062A-5FEF-4EC7-85F7-F57722C1957B}">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40D19-5425-418C-8AA6-88E4D69E7F3E}">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7A7F62-13DB-4999-9970-8356057BE7EB}">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Serial communication (to send commands from PC to Arduino)</a:t>
          </a:r>
        </a:p>
      </dsp:txBody>
      <dsp:txXfrm>
        <a:off x="1074268" y="4654878"/>
        <a:ext cx="5170996" cy="93010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8FBA1-1E0D-4E4E-8A50-888734838487}"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5DD1E-28FF-44FC-8CAF-79C91BB55C7C}" type="slidenum">
              <a:rPr lang="en-US" smtClean="0"/>
              <a:t>‹#›</a:t>
            </a:fld>
            <a:endParaRPr lang="en-US"/>
          </a:p>
        </p:txBody>
      </p:sp>
    </p:spTree>
    <p:extLst>
      <p:ext uri="{BB962C8B-B14F-4D97-AF65-F5344CB8AC3E}">
        <p14:creationId xmlns:p14="http://schemas.microsoft.com/office/powerpoint/2010/main" val="31347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5DD1E-28FF-44FC-8CAF-79C91BB55C7C}" type="slidenum">
              <a:rPr lang="en-US" smtClean="0"/>
              <a:t>6</a:t>
            </a:fld>
            <a:endParaRPr lang="en-US"/>
          </a:p>
        </p:txBody>
      </p:sp>
    </p:spTree>
    <p:extLst>
      <p:ext uri="{BB962C8B-B14F-4D97-AF65-F5344CB8AC3E}">
        <p14:creationId xmlns:p14="http://schemas.microsoft.com/office/powerpoint/2010/main" val="101711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D13E-1724-35A2-2B98-A2CCF9AC98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311D4A-CAFF-9764-E1A0-3ABD99ACC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9C11FA-F590-104C-07A6-A47A5BB377AE}"/>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28B53B88-B036-86D1-E8A6-32445D001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81A93-994A-C1F3-B612-FA2A33858661}"/>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66464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1B38-1A03-2CEF-BCBE-F23949A029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25DCE2-5952-A1DE-B594-C16CCE7537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B3AE08-D131-244B-FAD9-2BD49FE5DE38}"/>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FBA59DC2-EB43-1C05-871A-F31A0120F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E040C-2ABE-55CE-D4B6-C6FDA446EFF8}"/>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48812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9CB9C6-ACBF-0606-1390-8355F0BF26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957C6B-ED9A-5F51-5680-86E9372F8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1A605-BECB-DA24-2DC4-1D55B85F5E52}"/>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1AE88263-C52D-0D19-DF13-626A0189C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520F6-7822-3762-B337-CBDDD697BC8A}"/>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8263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66BA-F645-4887-50CF-D9482F6BE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5634C7-8AEF-EC3A-364E-45D41938E7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8392D-F2EF-7803-6DCA-3454841459B3}"/>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B4673E47-1D68-A592-511D-58C88799F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55E3A-5673-9C11-06D1-5FAC5BB1F62B}"/>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69586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BD53-C15E-DFF6-0CCC-396BE1758A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F60520-9F7E-AF8E-7F0D-94D7758602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A9137-BC16-FECD-FB34-A43640EF6D66}"/>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EBA42FBA-E6B4-F1AA-846B-7B77BA0E3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1190F-C50B-9CB4-A086-2534B627FDE6}"/>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3494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849-8950-29B2-58B3-DE5E90A3B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C88583-8427-F74D-3808-8B528094B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2E56B-8023-4717-D41D-9A7DEEA5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FDCBF-BBFA-EFB0-02B9-BCD888A77B51}"/>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6" name="Footer Placeholder 5">
            <a:extLst>
              <a:ext uri="{FF2B5EF4-FFF2-40B4-BE49-F238E27FC236}">
                <a16:creationId xmlns:a16="http://schemas.microsoft.com/office/drawing/2014/main" id="{AA91D47C-A7AC-516C-EFB1-EB4C69E4A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3139A-FDF0-8D49-B19D-FA91FA5F19CE}"/>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858433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29E9-222D-E71D-2FA8-B2381E527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538E54-3E9A-7E49-D759-0D6F1946AD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82153-9A17-C0EB-FBA3-D9163DC9E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2CB2FA-D3E0-BBF7-4B57-FC082675B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BAEC19-ADEF-5DAB-24C2-FD4D56FF1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09F8CD-5E6A-99BF-4AE7-738D75EDDD58}"/>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8" name="Footer Placeholder 7">
            <a:extLst>
              <a:ext uri="{FF2B5EF4-FFF2-40B4-BE49-F238E27FC236}">
                <a16:creationId xmlns:a16="http://schemas.microsoft.com/office/drawing/2014/main" id="{27B540CD-401C-499B-5237-1A3A1173F0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AF2D0-E45B-B13E-EF7D-B8714DE7C5EF}"/>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59430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467F-93A2-D716-D45E-7DCA3A37A6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FB666C-F25E-3797-DBDC-78EEC428B8D7}"/>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4" name="Footer Placeholder 3">
            <a:extLst>
              <a:ext uri="{FF2B5EF4-FFF2-40B4-BE49-F238E27FC236}">
                <a16:creationId xmlns:a16="http://schemas.microsoft.com/office/drawing/2014/main" id="{F071B952-011B-2471-D62F-7C05003C7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47D4C4-1333-FF7F-6EB1-538AF2D0F931}"/>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74936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8E7E3-B424-8937-5E74-166AF31DA669}"/>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3" name="Footer Placeholder 2">
            <a:extLst>
              <a:ext uri="{FF2B5EF4-FFF2-40B4-BE49-F238E27FC236}">
                <a16:creationId xmlns:a16="http://schemas.microsoft.com/office/drawing/2014/main" id="{9A244D55-C132-53C1-CAA6-253AF4E694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C21EB7-5AA0-F2E7-888F-8AF68C6B9204}"/>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729508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08CE-3D4E-81A1-9F15-FA4C2835D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94DCE3-76DE-C75D-BB84-F21EEAD11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74E2FF-70D8-C9F6-7183-842BFB186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FAA6B-7F90-BAA1-AC62-82E4D256966F}"/>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6" name="Footer Placeholder 5">
            <a:extLst>
              <a:ext uri="{FF2B5EF4-FFF2-40B4-BE49-F238E27FC236}">
                <a16:creationId xmlns:a16="http://schemas.microsoft.com/office/drawing/2014/main" id="{206E86BE-1309-9A87-C013-535C5A8ED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CC042-8A05-4258-C1FD-42185B069C4F}"/>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255495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71D5-0E8C-6097-BB08-DA6D2F2B3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0014B3-FBCF-CBDD-DAAF-CBB525BF0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17DF85-C588-CB3B-88CF-D9DCE7D1E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6CEBD9-18EC-ADBC-F3AC-B7473A67C7E8}"/>
              </a:ext>
            </a:extLst>
          </p:cNvPr>
          <p:cNvSpPr>
            <a:spLocks noGrp="1"/>
          </p:cNvSpPr>
          <p:nvPr>
            <p:ph type="dt" sz="half" idx="10"/>
          </p:nvPr>
        </p:nvSpPr>
        <p:spPr/>
        <p:txBody>
          <a:bodyPr/>
          <a:lstStyle/>
          <a:p>
            <a:fld id="{E7BAC5A9-BACB-4779-B045-91FA547C1A62}" type="datetimeFigureOut">
              <a:rPr lang="en-US" smtClean="0"/>
              <a:t>7/17/2025</a:t>
            </a:fld>
            <a:endParaRPr lang="en-US"/>
          </a:p>
        </p:txBody>
      </p:sp>
      <p:sp>
        <p:nvSpPr>
          <p:cNvPr id="6" name="Footer Placeholder 5">
            <a:extLst>
              <a:ext uri="{FF2B5EF4-FFF2-40B4-BE49-F238E27FC236}">
                <a16:creationId xmlns:a16="http://schemas.microsoft.com/office/drawing/2014/main" id="{C339B4CF-4C2C-FF49-C62A-46837162C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788EB-E12A-EB8E-2DCC-5DEBE0F54A92}"/>
              </a:ext>
            </a:extLst>
          </p:cNvPr>
          <p:cNvSpPr>
            <a:spLocks noGrp="1"/>
          </p:cNvSpPr>
          <p:nvPr>
            <p:ph type="sldNum" sz="quarter" idx="12"/>
          </p:nvPr>
        </p:nvSpPr>
        <p:spPr/>
        <p:txBody>
          <a:bodyPr/>
          <a:lstStyle/>
          <a:p>
            <a:fld id="{5C9E1A66-EBB9-4EB8-8301-50440588D44B}" type="slidenum">
              <a:rPr lang="en-US" smtClean="0"/>
              <a:t>‹#›</a:t>
            </a:fld>
            <a:endParaRPr lang="en-US"/>
          </a:p>
        </p:txBody>
      </p:sp>
    </p:spTree>
    <p:extLst>
      <p:ext uri="{BB962C8B-B14F-4D97-AF65-F5344CB8AC3E}">
        <p14:creationId xmlns:p14="http://schemas.microsoft.com/office/powerpoint/2010/main" val="374738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460AB-A18D-B0A0-AA74-06354E410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801D2C-B8CA-8527-3B5F-034DCE9BE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600B7-41D0-F643-0FED-63EB967AA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BAC5A9-BACB-4779-B045-91FA547C1A62}" type="datetimeFigureOut">
              <a:rPr lang="en-US" smtClean="0"/>
              <a:t>7/17/2025</a:t>
            </a:fld>
            <a:endParaRPr lang="en-US"/>
          </a:p>
        </p:txBody>
      </p:sp>
      <p:sp>
        <p:nvSpPr>
          <p:cNvPr id="5" name="Footer Placeholder 4">
            <a:extLst>
              <a:ext uri="{FF2B5EF4-FFF2-40B4-BE49-F238E27FC236}">
                <a16:creationId xmlns:a16="http://schemas.microsoft.com/office/drawing/2014/main" id="{D2FCAE63-3118-2591-4EEB-1BC0F41DE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1EC0E0-D1C1-26AC-8757-BB50ED86E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1A66-EBB9-4EB8-8301-50440588D44B}" type="slidenum">
              <a:rPr lang="en-US" smtClean="0"/>
              <a:t>‹#›</a:t>
            </a:fld>
            <a:endParaRPr lang="en-US"/>
          </a:p>
        </p:txBody>
      </p:sp>
    </p:spTree>
    <p:extLst>
      <p:ext uri="{BB962C8B-B14F-4D97-AF65-F5344CB8AC3E}">
        <p14:creationId xmlns:p14="http://schemas.microsoft.com/office/powerpoint/2010/main" val="145200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7A0E7-9267-2064-DD11-7104853136D5}"/>
              </a:ext>
            </a:extLst>
          </p:cNvPr>
          <p:cNvSpPr>
            <a:spLocks noGrp="1"/>
          </p:cNvSpPr>
          <p:nvPr>
            <p:ph type="ctrTitle"/>
          </p:nvPr>
        </p:nvSpPr>
        <p:spPr>
          <a:xfrm>
            <a:off x="1113810" y="3130041"/>
            <a:ext cx="4036334" cy="2387600"/>
          </a:xfrm>
        </p:spPr>
        <p:txBody>
          <a:bodyPr anchor="t">
            <a:normAutofit/>
          </a:bodyPr>
          <a:lstStyle/>
          <a:p>
            <a:pPr algn="l"/>
            <a:r>
              <a:rPr lang="en-US" sz="4200"/>
              <a:t>Hand Gesture Controlled Robot Car Project</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with a robot and wires&#10;&#10;AI-generated content may be incorrect.">
            <a:extLst>
              <a:ext uri="{FF2B5EF4-FFF2-40B4-BE49-F238E27FC236}">
                <a16:creationId xmlns:a16="http://schemas.microsoft.com/office/drawing/2014/main" id="{A135BFF3-9C45-1307-C9ED-6942BBCB85F9}"/>
              </a:ext>
            </a:extLst>
          </p:cNvPr>
          <p:cNvPicPr>
            <a:picLocks noChangeAspect="1"/>
          </p:cNvPicPr>
          <p:nvPr/>
        </p:nvPicPr>
        <p:blipFill>
          <a:blip r:embed="rId2">
            <a:extLst>
              <a:ext uri="{28A0092B-C50C-407E-A947-70E740481C1C}">
                <a14:useLocalDpi xmlns:a14="http://schemas.microsoft.com/office/drawing/2010/main" val="0"/>
              </a:ext>
            </a:extLst>
          </a:blip>
          <a:srcRect r="25950" b="-2"/>
          <a:stretch>
            <a:fillRect/>
          </a:stretch>
        </p:blipFill>
        <p:spPr>
          <a:xfrm rot="5400000">
            <a:off x="5957597" y="631623"/>
            <a:ext cx="5465791" cy="5536001"/>
          </a:xfrm>
          <a:prstGeom prst="rect">
            <a:avLst/>
          </a:prstGeom>
        </p:spPr>
      </p:pic>
    </p:spTree>
    <p:extLst>
      <p:ext uri="{BB962C8B-B14F-4D97-AF65-F5344CB8AC3E}">
        <p14:creationId xmlns:p14="http://schemas.microsoft.com/office/powerpoint/2010/main" val="383874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on a desk&#10;&#10;AI-generated content may be incorrect.">
            <a:extLst>
              <a:ext uri="{FF2B5EF4-FFF2-40B4-BE49-F238E27FC236}">
                <a16:creationId xmlns:a16="http://schemas.microsoft.com/office/drawing/2014/main" id="{9FB7A418-5E91-111C-B31A-B39B5C26DDC1}"/>
              </a:ext>
            </a:extLst>
          </p:cNvPr>
          <p:cNvPicPr>
            <a:picLocks noChangeAspect="1"/>
          </p:cNvPicPr>
          <p:nvPr/>
        </p:nvPicPr>
        <p:blipFill>
          <a:blip r:embed="rId2">
            <a:extLst>
              <a:ext uri="{28A0092B-C50C-407E-A947-70E740481C1C}">
                <a14:useLocalDpi xmlns:a14="http://schemas.microsoft.com/office/drawing/2010/main" val="0"/>
              </a:ext>
            </a:extLst>
          </a:blip>
          <a:srcRect l="12957" r="33850"/>
          <a:stretch>
            <a:fillRect/>
          </a:stretch>
        </p:blipFill>
        <p:spPr>
          <a:xfrm rot="5400000">
            <a:off x="3928177" y="-1405821"/>
            <a:ext cx="6858000" cy="9669642"/>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BBBECA-BBCE-9665-365A-12813C6C713E}"/>
              </a:ext>
            </a:extLst>
          </p:cNvPr>
          <p:cNvSpPr>
            <a:spLocks noGrp="1"/>
          </p:cNvSpPr>
          <p:nvPr>
            <p:ph type="title"/>
          </p:nvPr>
        </p:nvSpPr>
        <p:spPr>
          <a:xfrm>
            <a:off x="838200" y="365125"/>
            <a:ext cx="3822189" cy="1899912"/>
          </a:xfrm>
        </p:spPr>
        <p:txBody>
          <a:bodyPr>
            <a:normAutofit/>
          </a:bodyPr>
          <a:lstStyle/>
          <a:p>
            <a:r>
              <a:rPr lang="en-US" sz="4000"/>
              <a:t>Overview</a:t>
            </a:r>
          </a:p>
        </p:txBody>
      </p:sp>
      <p:sp>
        <p:nvSpPr>
          <p:cNvPr id="4" name="Rectangle 1">
            <a:extLst>
              <a:ext uri="{FF2B5EF4-FFF2-40B4-BE49-F238E27FC236}">
                <a16:creationId xmlns:a16="http://schemas.microsoft.com/office/drawing/2014/main" id="{F067EF85-FB53-79CB-33D0-42B98B108F7E}"/>
              </a:ext>
            </a:extLst>
          </p:cNvPr>
          <p:cNvSpPr>
            <a:spLocks noGrp="1" noChangeArrowheads="1"/>
          </p:cNvSpPr>
          <p:nvPr>
            <p:ph idx="1"/>
          </p:nvPr>
        </p:nvSpPr>
        <p:spPr bwMode="auto">
          <a:xfrm>
            <a:off x="838200" y="2434201"/>
            <a:ext cx="3822189"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lvl="0" indent="0" eaLnBrk="0" fontAlgn="base" hangingPunct="0">
              <a:spcBef>
                <a:spcPct val="0"/>
              </a:spcBef>
              <a:spcAft>
                <a:spcPts val="600"/>
              </a:spcAft>
              <a:buNone/>
            </a:pPr>
            <a:r>
              <a:rPr lang="en-US" sz="1300"/>
              <a:t>This project focuses on building a gesture-controlled robot car by integrating computer vision, embedded hardware, and wireless communication. Hand gestures are detected in real-time using MediaPipe running on a PC. These gestures are then converted into specific movement commands and sent to a Flask server hosted on a Raspberry Pi. The Raspberry Pi forwards the commands via Bluetooth to an Arduino, which drives the motors of the robot. Due to a hardware limitation in the L298N motor driver, only two motor channels are functional, so all four motors are wired in pairs. As a result, the robot supports forward and backward motion, while left and right gestures are still processed to verify the end-to-end signal flow. This project demonstrates how different technologies can work together to create an interactive and responsive robotic system.</a:t>
            </a:r>
            <a:endParaRPr kumimoji="0" lang="en-US" altLang="en-US" sz="130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105129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81B981-CCBE-2D93-9D74-EEA7A81F6D28}"/>
              </a:ext>
            </a:extLst>
          </p:cNvPr>
          <p:cNvSpPr>
            <a:spLocks noGrp="1"/>
          </p:cNvSpPr>
          <p:nvPr>
            <p:ph type="title"/>
          </p:nvPr>
        </p:nvSpPr>
        <p:spPr>
          <a:xfrm>
            <a:off x="838200" y="557189"/>
            <a:ext cx="3374136" cy="5567891"/>
          </a:xfrm>
        </p:spPr>
        <p:txBody>
          <a:bodyPr>
            <a:normAutofit/>
          </a:bodyPr>
          <a:lstStyle/>
          <a:p>
            <a:r>
              <a:rPr lang="en-US" sz="5200"/>
              <a:t>Tools Used (Hardware)</a:t>
            </a:r>
          </a:p>
        </p:txBody>
      </p:sp>
      <p:graphicFrame>
        <p:nvGraphicFramePr>
          <p:cNvPr id="5" name="Content Placeholder 2">
            <a:extLst>
              <a:ext uri="{FF2B5EF4-FFF2-40B4-BE49-F238E27FC236}">
                <a16:creationId xmlns:a16="http://schemas.microsoft.com/office/drawing/2014/main" id="{DB0E0AAE-2CB6-E47C-81F0-361576741121}"/>
              </a:ext>
            </a:extLst>
          </p:cNvPr>
          <p:cNvGraphicFramePr>
            <a:graphicFrameLocks noGrp="1"/>
          </p:cNvGraphicFramePr>
          <p:nvPr>
            <p:ph idx="1"/>
            <p:extLst>
              <p:ext uri="{D42A27DB-BD31-4B8C-83A1-F6EECF244321}">
                <p14:modId xmlns:p14="http://schemas.microsoft.com/office/powerpoint/2010/main" val="349575301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317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75EDB65-80BC-3347-1078-5A9AB1673392}"/>
              </a:ext>
            </a:extLst>
          </p:cNvPr>
          <p:cNvSpPr>
            <a:spLocks noGrp="1"/>
          </p:cNvSpPr>
          <p:nvPr>
            <p:ph type="title"/>
          </p:nvPr>
        </p:nvSpPr>
        <p:spPr>
          <a:xfrm>
            <a:off x="479394" y="1070800"/>
            <a:ext cx="3939688" cy="5583126"/>
          </a:xfrm>
        </p:spPr>
        <p:txBody>
          <a:bodyPr>
            <a:normAutofit/>
          </a:bodyPr>
          <a:lstStyle/>
          <a:p>
            <a:pPr algn="r"/>
            <a:r>
              <a:rPr lang="en-US" sz="6800"/>
              <a:t>Tools Used (Software)</a:t>
            </a: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21B88F0-E318-CB9B-DC32-5CA0CFB08167}"/>
              </a:ext>
            </a:extLst>
          </p:cNvPr>
          <p:cNvGraphicFramePr>
            <a:graphicFrameLocks noGrp="1"/>
          </p:cNvGraphicFramePr>
          <p:nvPr>
            <p:ph idx="1"/>
            <p:extLst>
              <p:ext uri="{D42A27DB-BD31-4B8C-83A1-F6EECF244321}">
                <p14:modId xmlns:p14="http://schemas.microsoft.com/office/powerpoint/2010/main" val="17387041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50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8A792-1E6F-0A55-B606-33B1035D53DB}"/>
              </a:ext>
            </a:extLst>
          </p:cNvPr>
          <p:cNvSpPr>
            <a:spLocks noGrp="1"/>
          </p:cNvSpPr>
          <p:nvPr>
            <p:ph type="title"/>
          </p:nvPr>
        </p:nvSpPr>
        <p:spPr>
          <a:xfrm>
            <a:off x="640080" y="325369"/>
            <a:ext cx="4368602" cy="1956841"/>
          </a:xfrm>
        </p:spPr>
        <p:txBody>
          <a:bodyPr anchor="b">
            <a:normAutofit/>
          </a:bodyPr>
          <a:lstStyle/>
          <a:p>
            <a:r>
              <a:rPr lang="en-US" sz="5400"/>
              <a:t>Inside PC</a:t>
            </a:r>
          </a:p>
        </p:txBody>
      </p:sp>
      <p:sp>
        <p:nvSpPr>
          <p:cNvPr id="4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65AF951-068D-4EEF-B5FE-9AE3C047EACE}"/>
              </a:ext>
            </a:extLst>
          </p:cNvPr>
          <p:cNvSpPr>
            <a:spLocks noGrp="1" noChangeArrowheads="1"/>
          </p:cNvSpPr>
          <p:nvPr>
            <p:ph idx="1"/>
          </p:nvPr>
        </p:nvSpPr>
        <p:spPr bwMode="auto">
          <a:xfrm>
            <a:off x="640080" y="2872899"/>
            <a:ext cx="4243589" cy="33206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lvl="0" indent="0" eaLnBrk="0" fontAlgn="base" hangingPunct="0">
              <a:spcBef>
                <a:spcPct val="0"/>
              </a:spcBef>
              <a:spcAft>
                <a:spcPts val="600"/>
              </a:spcAft>
              <a:buNone/>
            </a:pPr>
            <a:r>
              <a:rPr lang="en-US" sz="1700"/>
              <a:t>The PC is responsible for capturing and interpreting hand gestures using a webcam and MediaPipe, a machine learning framework for real-time computer vision. When a specific gesture is recognized — such as moving the hand forward, backward, left, or right — it is mapped to a corresponding command like 'F', 'B', 'L', 'R', or 'S'. Once the gesture is detected, the PC sends this command as a JSON POST request to the Raspberry Pi’s Flask server over the local network.</a:t>
            </a:r>
            <a:endParaRPr kumimoji="0" lang="en-US" altLang="en-US" sz="1700" b="0" i="0" u="none" strike="noStrike" cap="none" normalizeH="0" baseline="0">
              <a:ln>
                <a:noFill/>
              </a:ln>
              <a:effectLst/>
              <a:latin typeface="Arial" panose="020B0604020202020204" pitchFamily="34" charset="0"/>
            </a:endParaRPr>
          </a:p>
        </p:txBody>
      </p:sp>
      <p:pic>
        <p:nvPicPr>
          <p:cNvPr id="10" name="Picture 9" descr="A computer with a screen on&#10;&#10;AI-generated content may be incorrect.">
            <a:extLst>
              <a:ext uri="{FF2B5EF4-FFF2-40B4-BE49-F238E27FC236}">
                <a16:creationId xmlns:a16="http://schemas.microsoft.com/office/drawing/2014/main" id="{B4269F45-402C-2EE9-6C74-74FDE885E33C}"/>
              </a:ext>
            </a:extLst>
          </p:cNvPr>
          <p:cNvPicPr>
            <a:picLocks noChangeAspect="1"/>
          </p:cNvPicPr>
          <p:nvPr/>
        </p:nvPicPr>
        <p:blipFill>
          <a:blip r:embed="rId2">
            <a:extLst>
              <a:ext uri="{28A0092B-C50C-407E-A947-70E740481C1C}">
                <a14:useLocalDpi xmlns:a14="http://schemas.microsoft.com/office/drawing/2010/main" val="0"/>
              </a:ext>
            </a:extLst>
          </a:blip>
          <a:srcRect t="8526" r="-1" b="16700"/>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8554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23C2E-4B7F-660D-76AC-CE2591C93591}"/>
              </a:ext>
            </a:extLst>
          </p:cNvPr>
          <p:cNvSpPr>
            <a:spLocks noGrp="1"/>
          </p:cNvSpPr>
          <p:nvPr>
            <p:ph type="title"/>
          </p:nvPr>
        </p:nvSpPr>
        <p:spPr>
          <a:xfrm>
            <a:off x="838201" y="365125"/>
            <a:ext cx="5251316" cy="1807305"/>
          </a:xfrm>
        </p:spPr>
        <p:txBody>
          <a:bodyPr>
            <a:normAutofit/>
          </a:bodyPr>
          <a:lstStyle/>
          <a:p>
            <a:r>
              <a:rPr lang="en-US" sz="4100"/>
              <a:t>Raspberry Pi (Flask Server + Bluetooth Communication)</a:t>
            </a:r>
          </a:p>
        </p:txBody>
      </p:sp>
      <p:sp>
        <p:nvSpPr>
          <p:cNvPr id="3" name="Content Placeholder 2">
            <a:extLst>
              <a:ext uri="{FF2B5EF4-FFF2-40B4-BE49-F238E27FC236}">
                <a16:creationId xmlns:a16="http://schemas.microsoft.com/office/drawing/2014/main" id="{79E12617-7AF1-BE7C-E93A-F6243C84035F}"/>
              </a:ext>
            </a:extLst>
          </p:cNvPr>
          <p:cNvSpPr>
            <a:spLocks noGrp="1"/>
          </p:cNvSpPr>
          <p:nvPr>
            <p:ph idx="1"/>
          </p:nvPr>
        </p:nvSpPr>
        <p:spPr>
          <a:xfrm>
            <a:off x="838200" y="2333297"/>
            <a:ext cx="4619621" cy="3843666"/>
          </a:xfrm>
        </p:spPr>
        <p:txBody>
          <a:bodyPr>
            <a:normAutofit/>
          </a:bodyPr>
          <a:lstStyle/>
          <a:p>
            <a:pPr marL="0" indent="0">
              <a:buNone/>
            </a:pPr>
            <a:r>
              <a:rPr lang="en-US" sz="2000"/>
              <a:t>The Raspberry Pi runs a lightweight Flask server that listens for incoming HTTP POST requests from the PC. Each request contains a gesture command. When a command is received, the Raspberry Pi writes this command to the serial port connected to the HC-05 Bluetooth module (e.g., /dev/rfcomm0). This effectively sends the command wirelessly to the Arduino. The Pi acts as a communication bridge, translating network-based commands into Bluetooth serial signals.</a:t>
            </a:r>
          </a:p>
        </p:txBody>
      </p:sp>
      <p:pic>
        <p:nvPicPr>
          <p:cNvPr id="20" name="Picture 19" descr="A black electronic device with a red light&#10;&#10;AI-generated content may be incorrect.">
            <a:extLst>
              <a:ext uri="{FF2B5EF4-FFF2-40B4-BE49-F238E27FC236}">
                <a16:creationId xmlns:a16="http://schemas.microsoft.com/office/drawing/2014/main" id="{D5FD550C-EB6C-906A-55CE-74A0225AFAF5}"/>
              </a:ext>
            </a:extLst>
          </p:cNvPr>
          <p:cNvPicPr>
            <a:picLocks noChangeAspect="1"/>
          </p:cNvPicPr>
          <p:nvPr/>
        </p:nvPicPr>
        <p:blipFill>
          <a:blip r:embed="rId3">
            <a:extLst>
              <a:ext uri="{28A0092B-C50C-407E-A947-70E740481C1C}">
                <a14:useLocalDpi xmlns:a14="http://schemas.microsoft.com/office/drawing/2010/main" val="0"/>
              </a:ext>
            </a:extLst>
          </a:blip>
          <a:srcRect t="13740"/>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4604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CBE33-E578-5067-97C3-68824DFD9230}"/>
              </a:ext>
            </a:extLst>
          </p:cNvPr>
          <p:cNvSpPr>
            <a:spLocks noGrp="1"/>
          </p:cNvSpPr>
          <p:nvPr>
            <p:ph type="title"/>
          </p:nvPr>
        </p:nvSpPr>
        <p:spPr>
          <a:xfrm>
            <a:off x="761803" y="350196"/>
            <a:ext cx="4646904" cy="1624520"/>
          </a:xfrm>
        </p:spPr>
        <p:txBody>
          <a:bodyPr anchor="ctr">
            <a:normAutofit/>
          </a:bodyPr>
          <a:lstStyle/>
          <a:p>
            <a:r>
              <a:rPr lang="en-US" sz="4000"/>
              <a:t>Arduino (Motor Control)</a:t>
            </a:r>
          </a:p>
        </p:txBody>
      </p:sp>
      <p:sp>
        <p:nvSpPr>
          <p:cNvPr id="3" name="Content Placeholder 2">
            <a:extLst>
              <a:ext uri="{FF2B5EF4-FFF2-40B4-BE49-F238E27FC236}">
                <a16:creationId xmlns:a16="http://schemas.microsoft.com/office/drawing/2014/main" id="{F52869CD-0CD3-9F37-0465-A99D3126AD61}"/>
              </a:ext>
            </a:extLst>
          </p:cNvPr>
          <p:cNvSpPr>
            <a:spLocks noGrp="1"/>
          </p:cNvSpPr>
          <p:nvPr>
            <p:ph idx="1"/>
          </p:nvPr>
        </p:nvSpPr>
        <p:spPr>
          <a:xfrm>
            <a:off x="761802" y="2743200"/>
            <a:ext cx="4646905" cy="3613149"/>
          </a:xfrm>
        </p:spPr>
        <p:txBody>
          <a:bodyPr anchor="ctr">
            <a:normAutofit/>
          </a:bodyPr>
          <a:lstStyle/>
          <a:p>
            <a:pPr marL="0" indent="0">
              <a:buNone/>
            </a:pPr>
            <a:r>
              <a:rPr lang="en-US" sz="1700" dirty="0"/>
              <a:t>The Arduino receives the gesture command via Bluetooth using the HC-05 module connected to its hardware serial pins (0 and 1). Once the command is received, the Arduino interprets it and controls the motor driver accordingly. The motor driver used in this project (L298N) has only two working channels, so all four motors are wired in pairs. Based on the command received ('F', 'B', 'L', 'R', or 'S'), the Arduino sets the appropriate direction and speed for the motors. Only forward and backward motions are executed physically, while left and right commands are still processed to validate the communication and gesture logic.</a:t>
            </a:r>
          </a:p>
        </p:txBody>
      </p:sp>
      <p:pic>
        <p:nvPicPr>
          <p:cNvPr id="5" name="Picture 4" descr="Electronics protoboard">
            <a:extLst>
              <a:ext uri="{FF2B5EF4-FFF2-40B4-BE49-F238E27FC236}">
                <a16:creationId xmlns:a16="http://schemas.microsoft.com/office/drawing/2014/main" id="{2528EE8C-1E64-A67F-2908-A7D8FC89DF4C}"/>
              </a:ext>
            </a:extLst>
          </p:cNvPr>
          <p:cNvPicPr>
            <a:picLocks noChangeAspect="1"/>
          </p:cNvPicPr>
          <p:nvPr/>
        </p:nvPicPr>
        <p:blipFill>
          <a:blip r:embed="rId2"/>
          <a:srcRect l="3298" r="37302" b="-2"/>
          <a:stretch>
            <a:fillRect/>
          </a:stretch>
        </p:blipFill>
        <p:spPr>
          <a:xfrm>
            <a:off x="6096000" y="1"/>
            <a:ext cx="6102825" cy="6858000"/>
          </a:xfrm>
          <a:prstGeom prst="rect">
            <a:avLst/>
          </a:prstGeom>
        </p:spPr>
      </p:pic>
    </p:spTree>
    <p:extLst>
      <p:ext uri="{BB962C8B-B14F-4D97-AF65-F5344CB8AC3E}">
        <p14:creationId xmlns:p14="http://schemas.microsoft.com/office/powerpoint/2010/main" val="638704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achine with yellow wheels and wires&#10;&#10;AI-generated content may be incorrect.">
            <a:extLst>
              <a:ext uri="{FF2B5EF4-FFF2-40B4-BE49-F238E27FC236}">
                <a16:creationId xmlns:a16="http://schemas.microsoft.com/office/drawing/2014/main" id="{06C6A2C1-9E34-4B52-99E3-6A84481CE073}"/>
              </a:ext>
            </a:extLst>
          </p:cNvPr>
          <p:cNvPicPr>
            <a:picLocks noChangeAspect="1"/>
          </p:cNvPicPr>
          <p:nvPr/>
        </p:nvPicPr>
        <p:blipFill>
          <a:blip r:embed="rId2">
            <a:extLst>
              <a:ext uri="{28A0092B-C50C-407E-A947-70E740481C1C}">
                <a14:useLocalDpi xmlns:a14="http://schemas.microsoft.com/office/drawing/2010/main" val="0"/>
              </a:ext>
            </a:extLst>
          </a:blip>
          <a:srcRect l="11004" r="9064"/>
          <a:stretch>
            <a:fillRect/>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2" name="Freeform: Shape 3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FFDF97-B7FF-3A80-30C4-0B859998D3F8}"/>
              </a:ext>
            </a:extLst>
          </p:cNvPr>
          <p:cNvSpPr>
            <a:spLocks noGrp="1"/>
          </p:cNvSpPr>
          <p:nvPr>
            <p:ph type="title"/>
          </p:nvPr>
        </p:nvSpPr>
        <p:spPr>
          <a:xfrm>
            <a:off x="374904" y="856488"/>
            <a:ext cx="4992624" cy="1243584"/>
          </a:xfrm>
        </p:spPr>
        <p:txBody>
          <a:bodyPr anchor="ctr">
            <a:normAutofit/>
          </a:bodyPr>
          <a:lstStyle/>
          <a:p>
            <a:r>
              <a:rPr lang="en-US" sz="3400"/>
              <a:t>Summary</a:t>
            </a:r>
          </a:p>
        </p:txBody>
      </p:sp>
      <p:sp>
        <p:nvSpPr>
          <p:cNvPr id="36" name="Rectangle 3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114B55A-22C1-7F09-56BA-08D9AF70DFED}"/>
              </a:ext>
            </a:extLst>
          </p:cNvPr>
          <p:cNvSpPr>
            <a:spLocks noGrp="1"/>
          </p:cNvSpPr>
          <p:nvPr>
            <p:ph idx="1"/>
          </p:nvPr>
        </p:nvSpPr>
        <p:spPr>
          <a:xfrm>
            <a:off x="374904" y="2522949"/>
            <a:ext cx="5065776" cy="3402363"/>
          </a:xfrm>
        </p:spPr>
        <p:txBody>
          <a:bodyPr anchor="t">
            <a:normAutofit/>
          </a:bodyPr>
          <a:lstStyle/>
          <a:p>
            <a:pPr marL="0" indent="0">
              <a:buNone/>
            </a:pPr>
            <a:r>
              <a:rPr lang="en-US" sz="1700" dirty="0"/>
              <a:t>The PC uses </a:t>
            </a:r>
            <a:r>
              <a:rPr lang="en-US" sz="1700" dirty="0" err="1"/>
              <a:t>MediaPipe</a:t>
            </a:r>
            <a:r>
              <a:rPr lang="en-US" sz="1700" dirty="0"/>
              <a:t> to detect hand gestures in real time and sends gesture commands to a Flask server on the Raspberry Pi. The Raspberry Pi receives these commands and forwards them via Bluetooth using the HC-05 module to the Arduino. The Arduino reads the commands and drives the motors based on the received signal. The motor driver supports only two working channels, so the robot performs forward and backward movement, while left and right commands are used to verify communication. The blinking pattern of the HC-05 module indicates whether Bluetooth is connected or not, helping during debugging and testing.</a:t>
            </a:r>
          </a:p>
        </p:txBody>
      </p:sp>
    </p:spTree>
    <p:extLst>
      <p:ext uri="{BB962C8B-B14F-4D97-AF65-F5344CB8AC3E}">
        <p14:creationId xmlns:p14="http://schemas.microsoft.com/office/powerpoint/2010/main" val="32878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4D45C-79FF-8194-9557-732DA9503D9A}"/>
              </a:ext>
            </a:extLst>
          </p:cNvPr>
          <p:cNvSpPr>
            <a:spLocks noGrp="1"/>
          </p:cNvSpPr>
          <p:nvPr>
            <p:ph type="title"/>
          </p:nvPr>
        </p:nvSpPr>
        <p:spPr>
          <a:xfrm>
            <a:off x="1115568" y="548640"/>
            <a:ext cx="10168128" cy="1179576"/>
          </a:xfrm>
        </p:spPr>
        <p:txBody>
          <a:bodyPr>
            <a:normAutofit/>
          </a:bodyPr>
          <a:lstStyle/>
          <a:p>
            <a:r>
              <a:rPr lang="en-US" sz="4000"/>
              <a:t>That’s It!!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45A6C69-E25B-CF55-2764-09E73AB4E75B}"/>
              </a:ext>
            </a:extLst>
          </p:cNvPr>
          <p:cNvSpPr>
            <a:spLocks noGrp="1"/>
          </p:cNvSpPr>
          <p:nvPr>
            <p:ph idx="1"/>
          </p:nvPr>
        </p:nvSpPr>
        <p:spPr>
          <a:xfrm>
            <a:off x="1115568" y="2481943"/>
            <a:ext cx="10168128" cy="3695020"/>
          </a:xfrm>
        </p:spPr>
        <p:txBody>
          <a:bodyPr>
            <a:normAutofit/>
          </a:bodyPr>
          <a:lstStyle/>
          <a:p>
            <a:pPr marL="0" indent="0">
              <a:buNone/>
            </a:pPr>
            <a:r>
              <a:rPr lang="en-US" sz="2200"/>
              <a:t>Thank You.</a:t>
            </a:r>
          </a:p>
        </p:txBody>
      </p:sp>
    </p:spTree>
    <p:extLst>
      <p:ext uri="{BB962C8B-B14F-4D97-AF65-F5344CB8AC3E}">
        <p14:creationId xmlns:p14="http://schemas.microsoft.com/office/powerpoint/2010/main" val="129828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TotalTime>
  <Words>663</Words>
  <Application>Microsoft Office PowerPoint</Application>
  <PresentationFormat>Widescreen</PresentationFormat>
  <Paragraphs>27</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Calibri</vt:lpstr>
      <vt:lpstr>Office Theme</vt:lpstr>
      <vt:lpstr>Hand Gesture Controlled Robot Car Project</vt:lpstr>
      <vt:lpstr>Overview</vt:lpstr>
      <vt:lpstr>Tools Used (Hardware)</vt:lpstr>
      <vt:lpstr>Tools Used (Software)</vt:lpstr>
      <vt:lpstr>Inside PC</vt:lpstr>
      <vt:lpstr>Raspberry Pi (Flask Server + Bluetooth Communication)</vt:lpstr>
      <vt:lpstr>Arduino (Motor Control)</vt:lpstr>
      <vt:lpstr>Summary</vt:lpstr>
      <vt:lpstr>That’s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Adhikari, Basanta</dc:creator>
  <cp:lastModifiedBy>Adhikari, Basanta</cp:lastModifiedBy>
  <cp:revision>2</cp:revision>
  <dcterms:created xsi:type="dcterms:W3CDTF">2025-06-17T03:17:43Z</dcterms:created>
  <dcterms:modified xsi:type="dcterms:W3CDTF">2025-07-18T01:51:25Z</dcterms:modified>
</cp:coreProperties>
</file>